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" t="25139" r="81870" b="37070"/>
          <a:stretch>
            <a:fillRect/>
          </a:stretch>
        </p:blipFill>
        <p:spPr>
          <a:xfrm>
            <a:off x="4746625" y="3573145"/>
            <a:ext cx="2699385" cy="54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99740" y="2061210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5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46885" y="3406775"/>
            <a:ext cx="558800" cy="619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48630" y="3406775"/>
            <a:ext cx="476250" cy="557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76132" y="3406924"/>
            <a:ext cx="542677" cy="514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4025855"/>
            <a:ext cx="11520000" cy="2135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2004720" y="4302343"/>
            <a:ext cx="190413" cy="20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4537216" y="4302343"/>
            <a:ext cx="314181" cy="20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7355332" y="4302343"/>
            <a:ext cx="190413" cy="20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9697415" y="4302343"/>
            <a:ext cx="304661" cy="20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10601877" y="4883923"/>
            <a:ext cx="142809" cy="20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10582836" y="5189014"/>
            <a:ext cx="209454" cy="20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0"/>
            </p:custDataLst>
          </p:nvPr>
        </p:nvSpPr>
        <p:spPr bwMode="white">
          <a:xfrm>
            <a:off x="2280820" y="5618048"/>
            <a:ext cx="199933" cy="20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1"/>
            </p:custDataLst>
          </p:nvPr>
        </p:nvSpPr>
        <p:spPr bwMode="white">
          <a:xfrm>
            <a:off x="2280820" y="5923139"/>
            <a:ext cx="209454" cy="20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7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691239" y="1056533"/>
            <a:ext cx="409388" cy="505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77210" y="1058545"/>
            <a:ext cx="375285" cy="49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63669" y="2201519"/>
            <a:ext cx="409388" cy="200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29917" y="2201519"/>
            <a:ext cx="542677" cy="200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00429" y="2201519"/>
            <a:ext cx="380827" cy="200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95438" y="2191977"/>
            <a:ext cx="380826" cy="209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273652" y="3146132"/>
            <a:ext cx="552198" cy="63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996892" y="3146132"/>
            <a:ext cx="561719" cy="63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43255" y="3804285"/>
            <a:ext cx="1234440" cy="868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471795" y="3742055"/>
            <a:ext cx="1219200" cy="81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233285" y="3762375"/>
            <a:ext cx="971550" cy="796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694420" y="3742055"/>
            <a:ext cx="1156335" cy="878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0266045" y="3763010"/>
            <a:ext cx="1115695" cy="828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bldLvl="0" animBg="1"/>
      <p:bldP spid="18" grpId="0" bldLvl="0" animBg="1"/>
      <p:bldP spid="20" grpId="0" bldLvl="0" animBg="1"/>
      <p:bldP spid="22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6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/>
          <p:cNvSpPr/>
          <p:nvPr/>
        </p:nvSpPr>
        <p:spPr bwMode="white">
          <a:xfrm>
            <a:off x="360680" y="1597660"/>
            <a:ext cx="3689985" cy="1499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8215630" y="1556385"/>
            <a:ext cx="3312160" cy="160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/>
        </p:nvSpPr>
        <p:spPr bwMode="white">
          <a:xfrm>
            <a:off x="4477385" y="1557020"/>
            <a:ext cx="3516630" cy="1651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31" grpId="0" bldLvl="0" animBg="1"/>
      <p:bldP spid="3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9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31315" y="1772920"/>
            <a:ext cx="3139440" cy="187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2023-11-25T06:42:02Z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