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2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0" r="63333" b="24688"/>
          <a:stretch>
            <a:fillRect/>
          </a:stretch>
        </p:blipFill>
        <p:spPr>
          <a:xfrm>
            <a:off x="3383280" y="3213100"/>
            <a:ext cx="5499100" cy="843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6" r="51461" b="59617"/>
          <a:stretch>
            <a:fillRect/>
          </a:stretch>
        </p:blipFill>
        <p:spPr>
          <a:xfrm>
            <a:off x="2999740" y="2061210"/>
            <a:ext cx="6265545" cy="96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32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936750" y="1847215"/>
            <a:ext cx="365125" cy="34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520565" y="1693545"/>
            <a:ext cx="454025" cy="589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414148" y="2597697"/>
            <a:ext cx="190413" cy="199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938905" y="2564130"/>
            <a:ext cx="2811145" cy="574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414148" y="2902404"/>
            <a:ext cx="199933" cy="209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8776264" y="3426121"/>
            <a:ext cx="199933" cy="199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2534920" y="3331210"/>
            <a:ext cx="3280410" cy="608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8776264" y="3730828"/>
            <a:ext cx="199933" cy="209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8261350" y="4263390"/>
            <a:ext cx="457835" cy="46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7" grpId="0" animBg="1"/>
      <p:bldP spid="18" grpId="0" bldLvl="0" animBg="1"/>
      <p:bldP spid="19" grpId="0" animBg="1"/>
      <p:bldP spid="28" grpId="0" animBg="1"/>
      <p:bldP spid="29" grpId="0" bldLvl="0" animBg="1"/>
      <p:bldP spid="30" grpId="0" animBg="1"/>
      <p:bldP spid="3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1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806809" y="1828017"/>
            <a:ext cx="142809" cy="200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48958" y="1828017"/>
            <a:ext cx="342743" cy="200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89785" y="1828017"/>
            <a:ext cx="323702" cy="200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90181" y="1980538"/>
            <a:ext cx="199933" cy="209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664330" y="2133060"/>
            <a:ext cx="199933" cy="209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615074" y="2133060"/>
            <a:ext cx="314181" cy="209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921388" y="2647819"/>
            <a:ext cx="333223" cy="209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786446" y="2647819"/>
            <a:ext cx="314181" cy="209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080925" y="2647819"/>
            <a:ext cx="209454" cy="209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206677" y="2962394"/>
            <a:ext cx="314181" cy="209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695315" y="2962275"/>
            <a:ext cx="215265" cy="294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885430" y="2962275"/>
            <a:ext cx="436245" cy="33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" y="3357200"/>
            <a:ext cx="11520000" cy="19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/>
          <p:cNvSpPr/>
          <p:nvPr>
            <p:custDataLst>
              <p:tags r:id="rId4"/>
            </p:custDataLst>
          </p:nvPr>
        </p:nvSpPr>
        <p:spPr bwMode="white">
          <a:xfrm>
            <a:off x="1901733" y="4255110"/>
            <a:ext cx="3513123" cy="773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2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68475" y="2364740"/>
            <a:ext cx="6008370" cy="1344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17245"/>
            <a:ext cx="11520000" cy="1297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749685" y="4394861"/>
            <a:ext cx="199933" cy="209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2749685" y="4700266"/>
            <a:ext cx="199933" cy="209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2023-11-25T06:36:14Z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