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3" r:id="rId8"/>
    <p:sldId id="262" r:id="rId9"/>
    <p:sldId id="261" r:id="rId10"/>
    <p:sldId id="257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37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86"/>
        <p:guide pos="37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5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62"/>
          <a:stretch>
            <a:fillRect/>
          </a:stretch>
        </p:blipFill>
        <p:spPr>
          <a:xfrm>
            <a:off x="3519170" y="3068955"/>
            <a:ext cx="5226685" cy="130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6" r="51461" b="59617"/>
          <a:stretch>
            <a:fillRect/>
          </a:stretch>
        </p:blipFill>
        <p:spPr>
          <a:xfrm>
            <a:off x="2999740" y="2061210"/>
            <a:ext cx="6265545" cy="96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0" y="765765"/>
            <a:ext cx="11520000" cy="3798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477984" y="2254636"/>
            <a:ext cx="190413" cy="200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24661" y="2245092"/>
            <a:ext cx="323702" cy="20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62900" y="1997710"/>
            <a:ext cx="549275" cy="61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25165" y="2817495"/>
            <a:ext cx="455930" cy="633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020000" y="2970440"/>
            <a:ext cx="199933" cy="200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104364" y="2970440"/>
            <a:ext cx="333223" cy="200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316132" y="3934389"/>
            <a:ext cx="190413" cy="20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505884" y="3934389"/>
            <a:ext cx="323702" cy="20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676926" y="4087093"/>
            <a:ext cx="485553" cy="20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363405" y="4239798"/>
            <a:ext cx="342743" cy="20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620350"/>
            <a:ext cx="11520000" cy="3076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76484" y="706086"/>
            <a:ext cx="142809" cy="200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893300" y="706120"/>
            <a:ext cx="426085" cy="56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66963" y="1020452"/>
            <a:ext cx="190413" cy="200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75385" y="2105025"/>
            <a:ext cx="280035" cy="27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23310" y="2105025"/>
            <a:ext cx="302895" cy="2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113145" y="2105025"/>
            <a:ext cx="292735" cy="27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90280" y="2105025"/>
            <a:ext cx="300355" cy="271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411470" y="3058160"/>
            <a:ext cx="415925" cy="563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798560" y="2966085"/>
            <a:ext cx="571500" cy="644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967230" y="3113405"/>
            <a:ext cx="472440" cy="71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0" y="620350"/>
            <a:ext cx="11520000" cy="2749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349443" y="1364972"/>
            <a:ext cx="218975" cy="210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21080" y="2491451"/>
            <a:ext cx="209454" cy="200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0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1610" y="1323340"/>
            <a:ext cx="580390" cy="51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895725" y="1270000"/>
            <a:ext cx="544195" cy="568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372860" y="1111885"/>
            <a:ext cx="644525" cy="726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830310" y="1262380"/>
            <a:ext cx="878840" cy="575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/>
        </p:nvSpPr>
        <p:spPr bwMode="white">
          <a:xfrm>
            <a:off x="4478020" y="2950845"/>
            <a:ext cx="3261360" cy="1612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/>
        </p:nvSpPr>
        <p:spPr bwMode="white">
          <a:xfrm>
            <a:off x="744855" y="2980055"/>
            <a:ext cx="3460115" cy="1869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/>
        </p:nvSpPr>
        <p:spPr bwMode="white">
          <a:xfrm>
            <a:off x="8007985" y="3084830"/>
            <a:ext cx="3640455" cy="1986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1" grpId="0" bldLvl="0" animBg="1"/>
      <p:bldP spid="12" grpId="0" bldLvl="0" animBg="1"/>
      <p:bldP spid="13" grpId="0" bldLvl="0" animBg="1"/>
      <p:bldP spid="34" grpId="0" bldLvl="0" animBg="1"/>
      <p:bldP spid="39" grpId="0" bldLvl="0" animBg="1"/>
      <p:bldP spid="4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53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079115" y="1207770"/>
            <a:ext cx="1993900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16727" y="1665292"/>
            <a:ext cx="190413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23801" y="1665292"/>
            <a:ext cx="199933" cy="20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559603" y="1979706"/>
            <a:ext cx="314181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14280" y="1979706"/>
            <a:ext cx="209454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2023-11-25T06:33:00Z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