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260" r:id="rId5"/>
    <p:sldId id="265" r:id="rId6"/>
    <p:sldId id="263" r:id="rId7"/>
    <p:sldId id="262" r:id="rId9"/>
    <p:sldId id="261" r:id="rId10"/>
    <p:sldId id="25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0" r="68962" b="30383"/>
          <a:stretch>
            <a:fillRect/>
          </a:stretch>
        </p:blipFill>
        <p:spPr>
          <a:xfrm>
            <a:off x="3747135" y="3068955"/>
            <a:ext cx="4698365" cy="852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6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87041" y="1864474"/>
            <a:ext cx="333223" cy="20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61550" y="1864360"/>
            <a:ext cx="410845" cy="38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54082" y="2473881"/>
            <a:ext cx="342743" cy="20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25917" y="3092810"/>
            <a:ext cx="199933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20264" y="3092810"/>
            <a:ext cx="209454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606755"/>
            <a:ext cx="11520000" cy="1783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3058144" y="4503099"/>
            <a:ext cx="142809" cy="200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4162540" y="4493563"/>
            <a:ext cx="199933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9198970" y="4493563"/>
            <a:ext cx="199932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10331929" y="4493563"/>
            <a:ext cx="190413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6898005" y="3938905"/>
            <a:ext cx="1710055" cy="1684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616585" y="4143375"/>
            <a:ext cx="1909445" cy="150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3039102" y="4808238"/>
            <a:ext cx="199933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4162540" y="4808238"/>
            <a:ext cx="199933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2"/>
            </p:custDataLst>
          </p:nvPr>
        </p:nvSpPr>
        <p:spPr bwMode="white">
          <a:xfrm>
            <a:off x="9198970" y="4808238"/>
            <a:ext cx="209454" cy="200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3"/>
            </p:custDataLst>
          </p:nvPr>
        </p:nvSpPr>
        <p:spPr bwMode="white">
          <a:xfrm>
            <a:off x="10274805" y="4808238"/>
            <a:ext cx="314181" cy="200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8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54347" y="1017618"/>
            <a:ext cx="218975" cy="219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39834" y="2094587"/>
            <a:ext cx="209454" cy="20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39834" y="3162025"/>
            <a:ext cx="228495" cy="20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908640"/>
            <a:ext cx="11520000" cy="3354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15347" y="1718751"/>
            <a:ext cx="342743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85860" y="1718751"/>
            <a:ext cx="323702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18289" y="1718751"/>
            <a:ext cx="342742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69760" y="1718751"/>
            <a:ext cx="333223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862955" y="3534410"/>
            <a:ext cx="2673985" cy="68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790940" y="3492500"/>
            <a:ext cx="2612390" cy="73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404495" y="3437255"/>
            <a:ext cx="2237740" cy="786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3279775" y="3427095"/>
            <a:ext cx="1428115" cy="88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6" grpId="0" bldLvl="0" animBg="1"/>
      <p:bldP spid="20" grpId="0" bldLvl="0" animBg="1"/>
      <p:bldP spid="26" grpId="0" bldLvl="0" animBg="1"/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5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1270" y="1988820"/>
            <a:ext cx="4568190" cy="150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2023-11-25T06:23:43Z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