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3" r:id="rId8"/>
    <p:sldId id="262" r:id="rId9"/>
    <p:sldId id="261" r:id="rId10"/>
    <p:sldId id="25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1"/>
          <a:stretch>
            <a:fillRect/>
          </a:stretch>
        </p:blipFill>
        <p:spPr>
          <a:xfrm>
            <a:off x="2393315" y="3429000"/>
            <a:ext cx="7404735" cy="1151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63930" y="3103880"/>
            <a:ext cx="570865" cy="601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65550" y="3103880"/>
            <a:ext cx="436880" cy="601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48885" y="3103880"/>
            <a:ext cx="611505" cy="582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55105" y="3103880"/>
            <a:ext cx="501650" cy="57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56725" y="3103880"/>
            <a:ext cx="381000" cy="508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73652" y="3103840"/>
            <a:ext cx="476033" cy="514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14677" y="3103840"/>
            <a:ext cx="485554" cy="514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566148" y="3103840"/>
            <a:ext cx="504595" cy="514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0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04835" y="1056005"/>
            <a:ext cx="502920" cy="591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92760" y="1180043"/>
            <a:ext cx="323702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34975" y="1180043"/>
            <a:ext cx="1704198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23471" y="1208649"/>
            <a:ext cx="314181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30380" y="1837984"/>
            <a:ext cx="276099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04740" y="2305050"/>
            <a:ext cx="501015" cy="55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39050" y="2305050"/>
            <a:ext cx="425450" cy="55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28132" y="2305218"/>
            <a:ext cx="485554" cy="51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482776" y="3087120"/>
            <a:ext cx="314181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39371" y="3087120"/>
            <a:ext cx="342743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824528" y="3087120"/>
            <a:ext cx="333223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500165" y="3087120"/>
            <a:ext cx="333223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854743" y="3392252"/>
            <a:ext cx="190413" cy="20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251966" y="3392252"/>
            <a:ext cx="190413" cy="20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10" grpId="0" animBg="1"/>
      <p:bldP spid="11" grpId="0" bldLvl="0" animBg="1"/>
      <p:bldP spid="12" grpId="0" bldLvl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3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2120" y="1894840"/>
            <a:ext cx="2037080" cy="57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84220" y="1894840"/>
            <a:ext cx="2256155" cy="54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68695" y="1894840"/>
            <a:ext cx="2174240" cy="57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33460" y="1894840"/>
            <a:ext cx="2204085" cy="54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697230" y="3876675"/>
            <a:ext cx="2184400" cy="69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3392170" y="3876675"/>
            <a:ext cx="2263775" cy="69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6166485" y="3835400"/>
            <a:ext cx="2112645" cy="73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8715375" y="3835400"/>
            <a:ext cx="2506345" cy="744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1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32705" y="1160145"/>
            <a:ext cx="386715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39180" y="1160145"/>
            <a:ext cx="396240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54875" y="1160145"/>
            <a:ext cx="321945" cy="48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10625" y="1160145"/>
            <a:ext cx="346710" cy="48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82247" y="2351487"/>
            <a:ext cx="437950" cy="45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139041" y="2341959"/>
            <a:ext cx="447471" cy="46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66743" y="2341959"/>
            <a:ext cx="456991" cy="46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4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606214" y="1459677"/>
            <a:ext cx="952066" cy="24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66809" y="1459677"/>
            <a:ext cx="1780363" cy="25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30842" y="2081234"/>
            <a:ext cx="1580429" cy="26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33520" y="2100359"/>
            <a:ext cx="333223" cy="210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2023-11-22T06:51:00Z</dcterms:created>
  <dcterms:modified xsi:type="dcterms:W3CDTF">2023-11-24T15:43:34Z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