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0"/>
          <a:stretch>
            <a:fillRect/>
          </a:stretch>
        </p:blipFill>
        <p:spPr>
          <a:xfrm>
            <a:off x="3074035" y="3141345"/>
            <a:ext cx="6043295" cy="1278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0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54545" y="1865796"/>
            <a:ext cx="142809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91702" y="1865796"/>
            <a:ext cx="314181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23272" y="1780023"/>
            <a:ext cx="314181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35504" y="2180298"/>
            <a:ext cx="199933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91702" y="2180298"/>
            <a:ext cx="314181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00561" y="2218419"/>
            <a:ext cx="314181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71008" y="2227950"/>
            <a:ext cx="323702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559272" y="2904605"/>
            <a:ext cx="190413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86710" y="2904605"/>
            <a:ext cx="209454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290049" y="2904605"/>
            <a:ext cx="314180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559272" y="3219107"/>
            <a:ext cx="190413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996231" y="3219107"/>
            <a:ext cx="199933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337652" y="3219107"/>
            <a:ext cx="209454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044165" y="3800459"/>
            <a:ext cx="323702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557619" y="3790929"/>
            <a:ext cx="599801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099966" y="3800459"/>
            <a:ext cx="323702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435834" y="4248386"/>
            <a:ext cx="323702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2616396" y="4248386"/>
            <a:ext cx="599801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23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61157" y="978868"/>
            <a:ext cx="247537" cy="19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1157" y="1588216"/>
            <a:ext cx="247537" cy="19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23074" y="2169001"/>
            <a:ext cx="285619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483440"/>
            <a:ext cx="11520000" cy="3495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505945" y="3159741"/>
            <a:ext cx="133289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3972127" y="3159741"/>
            <a:ext cx="142809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5400226" y="3302621"/>
            <a:ext cx="323702" cy="20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2486904" y="3464552"/>
            <a:ext cx="190413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3953086" y="3464552"/>
            <a:ext cx="209454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6561747" y="3464552"/>
            <a:ext cx="199933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0"/>
            </p:custDataLst>
          </p:nvPr>
        </p:nvSpPr>
        <p:spPr bwMode="white">
          <a:xfrm>
            <a:off x="3670300" y="3905250"/>
            <a:ext cx="1918335" cy="521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1"/>
            </p:custDataLst>
          </p:nvPr>
        </p:nvSpPr>
        <p:spPr bwMode="white">
          <a:xfrm>
            <a:off x="8586470" y="3889375"/>
            <a:ext cx="1888490" cy="53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2"/>
            </p:custDataLst>
          </p:nvPr>
        </p:nvSpPr>
        <p:spPr bwMode="white">
          <a:xfrm>
            <a:off x="2544028" y="4826680"/>
            <a:ext cx="199933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3"/>
            </p:custDataLst>
          </p:nvPr>
        </p:nvSpPr>
        <p:spPr bwMode="white">
          <a:xfrm>
            <a:off x="4724259" y="4826680"/>
            <a:ext cx="199933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4"/>
            </p:custDataLst>
          </p:nvPr>
        </p:nvSpPr>
        <p:spPr bwMode="white">
          <a:xfrm>
            <a:off x="7751830" y="5588709"/>
            <a:ext cx="199933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39470" y="1701165"/>
            <a:ext cx="5112385" cy="189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3" name="矩形 52"/>
          <p:cNvSpPr/>
          <p:nvPr>
            <p:custDataLst>
              <p:tags r:id="rId3"/>
            </p:custDataLst>
          </p:nvPr>
        </p:nvSpPr>
        <p:spPr bwMode="white">
          <a:xfrm>
            <a:off x="6383655" y="1701165"/>
            <a:ext cx="5112385" cy="189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0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9560" y="1988820"/>
            <a:ext cx="3600450" cy="161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