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65" r:id="rId6"/>
    <p:sldId id="264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6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4.xml"/><Relationship Id="rId3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8" t="2838" r="71243" b="-2838"/>
          <a:stretch>
            <a:fillRect/>
          </a:stretch>
        </p:blipFill>
        <p:spPr>
          <a:xfrm>
            <a:off x="4072890" y="3285490"/>
            <a:ext cx="4046855" cy="11588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26" r="51461" b="59617"/>
          <a:stretch>
            <a:fillRect/>
          </a:stretch>
        </p:blipFill>
        <p:spPr>
          <a:xfrm>
            <a:off x="2999740" y="2061210"/>
            <a:ext cx="6265545" cy="968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141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211195" y="1742440"/>
            <a:ext cx="507365" cy="520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293360" y="1781810"/>
            <a:ext cx="436245" cy="395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909884" y="2991616"/>
            <a:ext cx="199933" cy="200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356694" y="2991616"/>
            <a:ext cx="190413" cy="200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921510" y="3041650"/>
            <a:ext cx="384810" cy="405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071495" y="3141345"/>
            <a:ext cx="360680" cy="281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868545" y="3018790"/>
            <a:ext cx="309245" cy="356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862280" y="3296731"/>
            <a:ext cx="323702" cy="200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166280" y="3296731"/>
            <a:ext cx="599801" cy="200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6586512" y="3763938"/>
            <a:ext cx="142809" cy="200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9985388" y="3763938"/>
            <a:ext cx="190413" cy="200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6567471" y="4069053"/>
            <a:ext cx="199933" cy="200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9975867" y="4069053"/>
            <a:ext cx="199933" cy="200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10" grpId="0" animBg="1"/>
      <p:bldP spid="11" grpId="0" animBg="1"/>
      <p:bldP spid="12" grpId="0" bldLvl="0" animBg="1"/>
      <p:bldP spid="13" grpId="0" bldLvl="0" animBg="1"/>
      <p:bldP spid="14" grpId="0" bldLvl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16490"/>
            <a:ext cx="11520000" cy="2338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890270" y="1632585"/>
            <a:ext cx="5053330" cy="922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887845" y="1633220"/>
            <a:ext cx="4852670" cy="955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637110"/>
            <a:ext cx="11520000" cy="39768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6" name="矩形 25"/>
          <p:cNvSpPr/>
          <p:nvPr>
            <p:custDataLst>
              <p:tags r:id="rId4"/>
            </p:custDataLst>
          </p:nvPr>
        </p:nvSpPr>
        <p:spPr bwMode="white">
          <a:xfrm>
            <a:off x="1293024" y="5192973"/>
            <a:ext cx="7645090" cy="12874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2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254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93090" y="1475006"/>
            <a:ext cx="4712727" cy="1296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043504" y="1484536"/>
            <a:ext cx="4170049" cy="1286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701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636385" y="2009140"/>
            <a:ext cx="2643505" cy="920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2023-11-22T06:51:00Z</dcterms:created>
  <dcterms:modified xsi:type="dcterms:W3CDTF">2023-11-24T15:33:39Z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