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4"/>
          <a:stretch>
            <a:fillRect/>
          </a:stretch>
        </p:blipFill>
        <p:spPr>
          <a:xfrm>
            <a:off x="1487170" y="3213100"/>
            <a:ext cx="9352280" cy="128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99740" y="2061210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69690" y="2924810"/>
            <a:ext cx="260350" cy="26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66347" y="2952221"/>
            <a:ext cx="199932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82644" y="3257188"/>
            <a:ext cx="323702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09223" y="3257188"/>
            <a:ext cx="295140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95239" y="3676518"/>
            <a:ext cx="209454" cy="20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95239" y="3991016"/>
            <a:ext cx="190413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80661" y="4410346"/>
            <a:ext cx="209454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33057" y="4724843"/>
            <a:ext cx="285619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54148" y="1343426"/>
            <a:ext cx="19041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8595" y="1333878"/>
            <a:ext cx="190414" cy="21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7504" y="1648957"/>
            <a:ext cx="34274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19074" y="1648957"/>
            <a:ext cx="19993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44628" y="2069061"/>
            <a:ext cx="19993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71272" y="2069061"/>
            <a:ext cx="19993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26314" y="2221826"/>
            <a:ext cx="19993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64066" y="2221826"/>
            <a:ext cx="34274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52958" y="2221826"/>
            <a:ext cx="19041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47834" y="2221826"/>
            <a:ext cx="19993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587504" y="2374592"/>
            <a:ext cx="333223" cy="21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61752" y="2384139"/>
            <a:ext cx="199933" cy="200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2736170"/>
            <a:ext cx="11520000" cy="280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1140715" y="4128276"/>
            <a:ext cx="3379834" cy="123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6957839" y="4128276"/>
            <a:ext cx="4646082" cy="123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810" y="1218565"/>
            <a:ext cx="5779135" cy="132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8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491966" y="1676866"/>
            <a:ext cx="314181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91966" y="1982226"/>
            <a:ext cx="323702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16528" y="2402096"/>
            <a:ext cx="323702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07008" y="2707457"/>
            <a:ext cx="323702" cy="20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15801" y="3127327"/>
            <a:ext cx="333223" cy="20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25322" y="3442230"/>
            <a:ext cx="333223" cy="200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