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2"/>
          <a:stretch>
            <a:fillRect/>
          </a:stretch>
        </p:blipFill>
        <p:spPr>
          <a:xfrm>
            <a:off x="3071495" y="3357245"/>
            <a:ext cx="6441440" cy="140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73652" y="2113331"/>
            <a:ext cx="19993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68132" y="2113331"/>
            <a:ext cx="19993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8429" y="2265794"/>
            <a:ext cx="19993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2347" y="2265794"/>
            <a:ext cx="19993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90247" y="2265794"/>
            <a:ext cx="19041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7041" y="2265794"/>
            <a:ext cx="314181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64132" y="2427787"/>
            <a:ext cx="199933" cy="190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77652" y="2418258"/>
            <a:ext cx="199933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07008" y="2847062"/>
            <a:ext cx="190413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01487" y="2856591"/>
            <a:ext cx="199933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38776" y="2847062"/>
            <a:ext cx="447471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75867" y="2847062"/>
            <a:ext cx="314181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49884" y="3161518"/>
            <a:ext cx="314181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434842" y="3161518"/>
            <a:ext cx="342743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900694" y="3161518"/>
            <a:ext cx="590281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982200" y="3161665"/>
            <a:ext cx="31750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3740740"/>
            <a:ext cx="11520000" cy="250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9855491" y="3836181"/>
            <a:ext cx="199932" cy="20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7484846" y="4151137"/>
            <a:ext cx="209454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9855491" y="4151137"/>
            <a:ext cx="209454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7475325" y="5535036"/>
            <a:ext cx="142809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8827259" y="5687742"/>
            <a:ext cx="199933" cy="20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9"/>
            </p:custDataLst>
          </p:nvPr>
        </p:nvSpPr>
        <p:spPr bwMode="white">
          <a:xfrm>
            <a:off x="7456284" y="5840448"/>
            <a:ext cx="199932" cy="20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4115" y="1827497"/>
            <a:ext cx="1152000" cy="38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4628" y="1551150"/>
            <a:ext cx="466512" cy="933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7140" y="2075256"/>
            <a:ext cx="199932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1553" y="2065727"/>
            <a:ext cx="19993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73586" y="2685125"/>
            <a:ext cx="19993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15537" y="2818534"/>
            <a:ext cx="818776" cy="26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85520" y="2847121"/>
            <a:ext cx="19993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83107" y="2999589"/>
            <a:ext cx="19041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0330" y="3437932"/>
            <a:ext cx="142809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69256" y="3590399"/>
            <a:ext cx="142809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95345" y="3580765"/>
            <a:ext cx="163830" cy="220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01289" y="3742866"/>
            <a:ext cx="199933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3090" y="1428970"/>
            <a:ext cx="3322710" cy="125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1428970"/>
            <a:ext cx="3893950" cy="1250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47345"/>
            <a:ext cx="11520000" cy="236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16061" y="4314829"/>
            <a:ext cx="8149685" cy="125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7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77057" y="1317549"/>
            <a:ext cx="142809" cy="201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12125" y="1317625"/>
            <a:ext cx="389255" cy="6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702" y="1317549"/>
            <a:ext cx="199933" cy="201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58016" y="1623965"/>
            <a:ext cx="199933" cy="201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51702" y="1623965"/>
            <a:ext cx="199933" cy="201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