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2" b="23165"/>
          <a:stretch>
            <a:fillRect/>
          </a:stretch>
        </p:blipFill>
        <p:spPr>
          <a:xfrm>
            <a:off x="1775460" y="2988945"/>
            <a:ext cx="8669020" cy="87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548595"/>
            <a:ext cx="11520000" cy="3255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05615" y="2009180"/>
            <a:ext cx="1142479" cy="23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94441" y="2009180"/>
            <a:ext cx="1837487" cy="23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60190" y="2374900"/>
            <a:ext cx="87312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9655" y="2486660"/>
            <a:ext cx="259080" cy="230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16835" y="2852420"/>
            <a:ext cx="270700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18342" y="2954265"/>
            <a:ext cx="2370644" cy="238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95962" y="3422034"/>
            <a:ext cx="1142479" cy="24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55896" y="3422034"/>
            <a:ext cx="342743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86776" y="980033"/>
            <a:ext cx="218975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57685" y="1924391"/>
            <a:ext cx="209454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66347" y="1924391"/>
            <a:ext cx="247537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2363" y="2868749"/>
            <a:ext cx="218975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826" y="1428233"/>
            <a:ext cx="2265917" cy="121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01818" y="1428233"/>
            <a:ext cx="2284958" cy="121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39041" y="1428233"/>
            <a:ext cx="2275438" cy="121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09553" y="1428233"/>
            <a:ext cx="2275438" cy="121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30810"/>
            <a:ext cx="11520000" cy="2873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835702" y="4319714"/>
            <a:ext cx="5322049" cy="1212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87500" y="2385060"/>
            <a:ext cx="4392930" cy="159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