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t198511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3"/>
          <a:stretch>
            <a:fillRect/>
          </a:stretch>
        </p:blipFill>
        <p:spPr>
          <a:xfrm>
            <a:off x="1304925" y="2853055"/>
            <a:ext cx="9582785" cy="131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43900" y="1808149"/>
            <a:ext cx="733090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04826" y="1808149"/>
            <a:ext cx="1152000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78710" y="2265459"/>
            <a:ext cx="1152000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72396" y="2265459"/>
            <a:ext cx="33322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30512" y="2732297"/>
            <a:ext cx="142809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10148" y="2722770"/>
            <a:ext cx="19993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175471" y="2732297"/>
            <a:ext cx="142809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15380" y="3646805"/>
            <a:ext cx="62357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38285" y="3646805"/>
            <a:ext cx="504825" cy="269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418590" y="4104005"/>
            <a:ext cx="417195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351655" y="4006850"/>
            <a:ext cx="481965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601460" y="4561840"/>
            <a:ext cx="36576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73670" y="4512945"/>
            <a:ext cx="43180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119870" y="4561840"/>
            <a:ext cx="332740" cy="26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01421" y="1018233"/>
            <a:ext cx="247537" cy="200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1107" y="2010353"/>
            <a:ext cx="209454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24991" y="3012013"/>
            <a:ext cx="247537" cy="200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57619" y="3927816"/>
            <a:ext cx="218975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88210" y="1896745"/>
            <a:ext cx="3210560" cy="30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83050" y="2292985"/>
            <a:ext cx="4601210" cy="35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30040" y="2763520"/>
            <a:ext cx="2164080" cy="34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130040" y="3262630"/>
            <a:ext cx="183705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30040" y="3693795"/>
            <a:ext cx="1537970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5" grpId="0" bldLvl="0" animBg="1"/>
      <p:bldP spid="18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1975" y="2209800"/>
            <a:ext cx="10347325" cy="128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