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4"/>
          <a:stretch>
            <a:fillRect/>
          </a:stretch>
        </p:blipFill>
        <p:spPr>
          <a:xfrm>
            <a:off x="4151630" y="3284855"/>
            <a:ext cx="3863385" cy="117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6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54280" y="2295647"/>
            <a:ext cx="304661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06214" y="2276577"/>
            <a:ext cx="580760" cy="2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76198" y="2295647"/>
            <a:ext cx="314181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47173" y="2276577"/>
            <a:ext cx="571239" cy="2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35325" y="2762885"/>
            <a:ext cx="418465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06214" y="2743802"/>
            <a:ext cx="580760" cy="2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95239" y="2762873"/>
            <a:ext cx="304662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47173" y="2743802"/>
            <a:ext cx="571239" cy="2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235239" y="3220563"/>
            <a:ext cx="323702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615735" y="3201492"/>
            <a:ext cx="571239" cy="2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976198" y="3220563"/>
            <a:ext cx="323702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347173" y="3201492"/>
            <a:ext cx="571239" cy="2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853752" y="3868957"/>
            <a:ext cx="314181" cy="238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585190" y="3888027"/>
            <a:ext cx="304662" cy="238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863272" y="4155013"/>
            <a:ext cx="304661" cy="25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585190" y="4183619"/>
            <a:ext cx="304662" cy="238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853752" y="4469675"/>
            <a:ext cx="314181" cy="238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594710" y="4479210"/>
            <a:ext cx="304661" cy="2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0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30842" y="989238"/>
            <a:ext cx="599801" cy="26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91834" y="989238"/>
            <a:ext cx="609322" cy="26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29057" y="989238"/>
            <a:ext cx="599800" cy="26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18479" y="989238"/>
            <a:ext cx="599801" cy="26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97553" y="1446867"/>
            <a:ext cx="599801" cy="26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15735" y="1446867"/>
            <a:ext cx="609322" cy="26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71867" y="1446867"/>
            <a:ext cx="599802" cy="26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51768" y="1446867"/>
            <a:ext cx="599801" cy="26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718945" y="2877185"/>
            <a:ext cx="3220720" cy="483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44855"/>
            <a:ext cx="11520000" cy="2293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1093090" y="4724578"/>
            <a:ext cx="4684165" cy="1184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6910214" y="4724578"/>
            <a:ext cx="4655603" cy="72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2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1610" y="1360170"/>
            <a:ext cx="6677025" cy="835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66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4465" y="1677670"/>
            <a:ext cx="9189085" cy="930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