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2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1" b="30377"/>
          <a:stretch>
            <a:fillRect/>
          </a:stretch>
        </p:blipFill>
        <p:spPr>
          <a:xfrm>
            <a:off x="4591050" y="3213100"/>
            <a:ext cx="3010535" cy="1010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63340" y="2060575"/>
            <a:ext cx="437388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9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08350" y="1769745"/>
            <a:ext cx="469900" cy="29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81245" y="1769745"/>
            <a:ext cx="210820" cy="299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81851" y="1769856"/>
            <a:ext cx="199933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57355" y="1769856"/>
            <a:ext cx="190413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47371" y="1769856"/>
            <a:ext cx="199933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80264" y="1769856"/>
            <a:ext cx="333223" cy="200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473450" y="2684145"/>
            <a:ext cx="371475" cy="27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89650" y="2684145"/>
            <a:ext cx="382905" cy="27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501487" y="3141609"/>
            <a:ext cx="314181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452561" y="3141609"/>
            <a:ext cx="314181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301884" y="3598860"/>
            <a:ext cx="476033" cy="2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067050" y="4018915"/>
            <a:ext cx="327660" cy="38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176793" y="4056111"/>
            <a:ext cx="199933" cy="209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animBg="1"/>
      <p:bldP spid="15" grpId="0" animBg="1"/>
      <p:bldP spid="16" grpId="0" animBg="1"/>
      <p:bldP spid="17" grpId="0" bldLvl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908640"/>
            <a:ext cx="11520000" cy="233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164637" y="1548239"/>
            <a:ext cx="247537" cy="19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26554" y="1987367"/>
            <a:ext cx="285619" cy="25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64637" y="2464680"/>
            <a:ext cx="247537" cy="190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26554" y="2903808"/>
            <a:ext cx="285619" cy="25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7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96085" y="1007745"/>
            <a:ext cx="340360" cy="3492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82925" y="1007745"/>
            <a:ext cx="342900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82415" y="493395"/>
            <a:ext cx="1685290" cy="337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36510" y="1017270"/>
            <a:ext cx="426085" cy="25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95435" y="1017270"/>
            <a:ext cx="314325" cy="256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48270" y="1341120"/>
            <a:ext cx="57086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1305" y="2883142"/>
            <a:ext cx="2275438" cy="118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59008" y="2883142"/>
            <a:ext cx="2284958" cy="118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05752" y="2883142"/>
            <a:ext cx="2275438" cy="118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633454" y="2883142"/>
            <a:ext cx="2275437" cy="1180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511675" y="908685"/>
            <a:ext cx="342900" cy="348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3016250" y="1356360"/>
            <a:ext cx="548640" cy="441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9120505" y="1356360"/>
            <a:ext cx="57086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5"/>
            </p:custDataLst>
          </p:nvPr>
        </p:nvSpPr>
        <p:spPr bwMode="white">
          <a:xfrm>
            <a:off x="10416540" y="1341755"/>
            <a:ext cx="570865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6"/>
            </p:custDataLst>
          </p:nvPr>
        </p:nvSpPr>
        <p:spPr bwMode="white">
          <a:xfrm>
            <a:off x="1696085" y="1385570"/>
            <a:ext cx="483870" cy="433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2" grpId="0" bldLvl="0" animBg="1"/>
      <p:bldP spid="15" grpId="0" bldLvl="0" animBg="1"/>
      <p:bldP spid="16" grpId="0" bldLvl="0" animBg="1"/>
      <p:bldP spid="17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02410" y="2194560"/>
            <a:ext cx="3713480" cy="916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8955"/>
            <a:ext cx="11520000" cy="1973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709420" y="4573270"/>
            <a:ext cx="5367655" cy="923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2023-11-22T06:51:00Z</dcterms:created>
  <dcterms:modified xsi:type="dcterms:W3CDTF">2023-11-28T12:51:53Z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