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60" r:id="rId5"/>
    <p:sldId id="264" r:id="rId6"/>
    <p:sldId id="263" r:id="rId8"/>
    <p:sldId id="262" r:id="rId9"/>
    <p:sldId id="261" r:id="rId10"/>
    <p:sldId id="25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39"/>
          <a:stretch>
            <a:fillRect/>
          </a:stretch>
        </p:blipFill>
        <p:spPr>
          <a:xfrm>
            <a:off x="3422650" y="2924810"/>
            <a:ext cx="5346700" cy="1402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7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68595" y="1922805"/>
            <a:ext cx="190413" cy="20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76793" y="1922805"/>
            <a:ext cx="199933" cy="209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30842" y="2999616"/>
            <a:ext cx="190413" cy="20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44694" y="2999616"/>
            <a:ext cx="333223" cy="20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81851" y="2999616"/>
            <a:ext cx="190413" cy="20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62347" y="2999616"/>
            <a:ext cx="199933" cy="20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42842" y="2999616"/>
            <a:ext cx="199933" cy="20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24680" y="3392170"/>
            <a:ext cx="498475" cy="55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96150" y="3463925"/>
            <a:ext cx="52070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752330" y="3959860"/>
            <a:ext cx="352425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492490" y="4517390"/>
            <a:ext cx="32829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316345" y="5052060"/>
            <a:ext cx="470535" cy="42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672070" y="5051425"/>
            <a:ext cx="404495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017000" y="5011420"/>
            <a:ext cx="400685" cy="46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9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76265" y="1118870"/>
            <a:ext cx="325120" cy="3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27245" y="2192655"/>
            <a:ext cx="360045" cy="30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4264" y="3304654"/>
            <a:ext cx="209454" cy="200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32925" y="3304654"/>
            <a:ext cx="247537" cy="200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8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7370" y="1617980"/>
            <a:ext cx="2459355" cy="161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81045" y="1617980"/>
            <a:ext cx="2362835" cy="1513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21375" y="1617980"/>
            <a:ext cx="2359660" cy="159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57895" y="1617980"/>
            <a:ext cx="2350770" cy="1490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6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97025" y="2469515"/>
            <a:ext cx="8340725" cy="1162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