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65" r:id="rId6"/>
    <p:sldId id="263" r:id="rId7"/>
    <p:sldId id="261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16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7.png"/><Relationship Id="rId2" Type="http://schemas.openxmlformats.org/officeDocument/2006/relationships/tags" Target="../tags/tag9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8" r="48963" b="27119"/>
          <a:stretch>
            <a:fillRect/>
          </a:stretch>
        </p:blipFill>
        <p:spPr>
          <a:xfrm>
            <a:off x="2423160" y="3429000"/>
            <a:ext cx="7272655" cy="712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863340" y="2060575"/>
            <a:ext cx="4373880" cy="6934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60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673520" y="1799943"/>
            <a:ext cx="3503603" cy="238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176462" y="1799943"/>
            <a:ext cx="2370645" cy="238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920727" y="2257673"/>
            <a:ext cx="1142479" cy="238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985719" y="2257673"/>
            <a:ext cx="333223" cy="200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35" y="2619965"/>
            <a:ext cx="11520000" cy="26788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1404620" y="3430270"/>
            <a:ext cx="1180465" cy="541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2908935" y="3430270"/>
            <a:ext cx="837565" cy="524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6"/>
            </p:custDataLst>
          </p:nvPr>
        </p:nvSpPr>
        <p:spPr bwMode="white">
          <a:xfrm>
            <a:off x="4121150" y="3430270"/>
            <a:ext cx="901065" cy="614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7"/>
            </p:custDataLst>
          </p:nvPr>
        </p:nvSpPr>
        <p:spPr bwMode="white">
          <a:xfrm>
            <a:off x="9745018" y="3601902"/>
            <a:ext cx="342742" cy="209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8"/>
            </p:custDataLst>
          </p:nvPr>
        </p:nvSpPr>
        <p:spPr bwMode="white">
          <a:xfrm>
            <a:off x="7612390" y="4965173"/>
            <a:ext cx="342742" cy="200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65690"/>
            <a:ext cx="11520000" cy="23263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261157" y="814029"/>
            <a:ext cx="247537" cy="190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261157" y="1271680"/>
            <a:ext cx="247537" cy="190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223074" y="1710262"/>
            <a:ext cx="285619" cy="257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261157" y="2186982"/>
            <a:ext cx="247537" cy="190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90" y="2492330"/>
            <a:ext cx="11520000" cy="4262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787816" y="3589069"/>
            <a:ext cx="1923173" cy="724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3415518" y="3589069"/>
            <a:ext cx="1923173" cy="724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6"/>
            </p:custDataLst>
          </p:nvPr>
        </p:nvSpPr>
        <p:spPr bwMode="white">
          <a:xfrm>
            <a:off x="6052742" y="3589069"/>
            <a:ext cx="1647074" cy="724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7"/>
            </p:custDataLst>
          </p:nvPr>
        </p:nvSpPr>
        <p:spPr bwMode="white">
          <a:xfrm>
            <a:off x="8680444" y="3589069"/>
            <a:ext cx="1923173" cy="724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8"/>
            </p:custDataLst>
          </p:nvPr>
        </p:nvSpPr>
        <p:spPr bwMode="white">
          <a:xfrm>
            <a:off x="1901733" y="5944676"/>
            <a:ext cx="4608000" cy="724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30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634490" y="2096770"/>
            <a:ext cx="3753485" cy="1563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commondata" val="eyJoZGlkIjoiNTFhM2RhYzI2NWUwNWU0YjBjZDk5MTExNzY5ZDMyYT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2023-11-22T06:51:00Z</dcterms:created>
  <dcterms:modified xsi:type="dcterms:W3CDTF">2023-11-24T15:07:15Z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