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65" r:id="rId6"/>
    <p:sldId id="264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2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4" Type="http://schemas.openxmlformats.org/officeDocument/2006/relationships/slideLayout" Target="../slideLayouts/slideLayout13.xml"/><Relationship Id="rId13" Type="http://schemas.openxmlformats.org/officeDocument/2006/relationships/tags" Target="../tags/tag19.xml"/><Relationship Id="rId12" Type="http://schemas.openxmlformats.org/officeDocument/2006/relationships/tags" Target="../tags/tag18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62"/>
          <a:stretch>
            <a:fillRect/>
          </a:stretch>
        </p:blipFill>
        <p:spPr>
          <a:xfrm>
            <a:off x="4007485" y="3068955"/>
            <a:ext cx="4151675" cy="1107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863340" y="2060575"/>
            <a:ext cx="4373880" cy="6934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66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254280" y="1780592"/>
            <a:ext cx="1704198" cy="238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871801" y="1780592"/>
            <a:ext cx="476033" cy="238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302545" y="2877022"/>
            <a:ext cx="199933" cy="200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625917" y="2867488"/>
            <a:ext cx="199933" cy="209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348826" y="2886556"/>
            <a:ext cx="199933" cy="200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729322" y="2877022"/>
            <a:ext cx="199933" cy="209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109818" y="2877022"/>
            <a:ext cx="199933" cy="209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959471" y="3487209"/>
            <a:ext cx="199933" cy="219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282842" y="3487209"/>
            <a:ext cx="199933" cy="219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319603" y="3982986"/>
            <a:ext cx="333223" cy="209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435834" y="4440627"/>
            <a:ext cx="1570909" cy="200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49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454214" y="980518"/>
            <a:ext cx="514115" cy="448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681388" y="980518"/>
            <a:ext cx="523636" cy="448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528066" y="980518"/>
            <a:ext cx="514115" cy="448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685415" y="1619885"/>
            <a:ext cx="2206625" cy="1497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019925" y="1619250"/>
            <a:ext cx="1670685" cy="1433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038080" y="1569720"/>
            <a:ext cx="1473835" cy="1483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117805"/>
            <a:ext cx="11520000" cy="22393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矩形 17"/>
          <p:cNvSpPr/>
          <p:nvPr>
            <p:custDataLst>
              <p:tags r:id="rId4"/>
            </p:custDataLst>
          </p:nvPr>
        </p:nvSpPr>
        <p:spPr bwMode="white">
          <a:xfrm>
            <a:off x="11289719" y="3737188"/>
            <a:ext cx="199932" cy="152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5"/>
            </p:custDataLst>
          </p:nvPr>
        </p:nvSpPr>
        <p:spPr bwMode="white">
          <a:xfrm>
            <a:off x="11289719" y="4185050"/>
            <a:ext cx="199932" cy="152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6"/>
            </p:custDataLst>
          </p:nvPr>
        </p:nvSpPr>
        <p:spPr bwMode="white">
          <a:xfrm>
            <a:off x="11289719" y="4642440"/>
            <a:ext cx="199932" cy="152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7"/>
            </p:custDataLst>
          </p:nvPr>
        </p:nvSpPr>
        <p:spPr bwMode="white">
          <a:xfrm>
            <a:off x="11280198" y="5099831"/>
            <a:ext cx="209454" cy="152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85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94790" y="1027430"/>
            <a:ext cx="293370" cy="334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533650" y="908685"/>
            <a:ext cx="436245" cy="358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151630" y="908685"/>
            <a:ext cx="338455" cy="370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872095" y="979805"/>
            <a:ext cx="333375" cy="400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928735" y="1027430"/>
            <a:ext cx="333375" cy="351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004425" y="1037590"/>
            <a:ext cx="304800" cy="323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1042015" y="1037590"/>
            <a:ext cx="323850" cy="356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5160010" y="980440"/>
            <a:ext cx="436245" cy="358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3"/>
            </p:custDataLst>
          </p:nvPr>
        </p:nvSpPr>
        <p:spPr bwMode="white">
          <a:xfrm>
            <a:off x="6196965" y="908685"/>
            <a:ext cx="436245" cy="358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2567305" y="1394460"/>
            <a:ext cx="436245" cy="358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5"/>
            </p:custDataLst>
          </p:nvPr>
        </p:nvSpPr>
        <p:spPr bwMode="white">
          <a:xfrm>
            <a:off x="4079875" y="1394460"/>
            <a:ext cx="436245" cy="358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6"/>
            </p:custDataLst>
          </p:nvPr>
        </p:nvSpPr>
        <p:spPr bwMode="white">
          <a:xfrm>
            <a:off x="5160010" y="1412875"/>
            <a:ext cx="436245" cy="358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7"/>
            </p:custDataLst>
          </p:nvPr>
        </p:nvSpPr>
        <p:spPr bwMode="white">
          <a:xfrm>
            <a:off x="6196965" y="1394460"/>
            <a:ext cx="436245" cy="358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8"/>
            </p:custDataLst>
          </p:nvPr>
        </p:nvSpPr>
        <p:spPr bwMode="white">
          <a:xfrm>
            <a:off x="7842250" y="1379855"/>
            <a:ext cx="363220" cy="328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9"/>
            </p:custDataLst>
          </p:nvPr>
        </p:nvSpPr>
        <p:spPr bwMode="white">
          <a:xfrm>
            <a:off x="8904605" y="1379855"/>
            <a:ext cx="436245" cy="358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10"/>
            </p:custDataLst>
          </p:nvPr>
        </p:nvSpPr>
        <p:spPr bwMode="white">
          <a:xfrm>
            <a:off x="9938385" y="1412875"/>
            <a:ext cx="436245" cy="358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11"/>
            </p:custDataLst>
          </p:nvPr>
        </p:nvSpPr>
        <p:spPr bwMode="white">
          <a:xfrm>
            <a:off x="10992485" y="1412875"/>
            <a:ext cx="436245" cy="358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12"/>
            </p:custDataLst>
          </p:nvPr>
        </p:nvSpPr>
        <p:spPr bwMode="white">
          <a:xfrm>
            <a:off x="2207260" y="2276475"/>
            <a:ext cx="4498340" cy="1122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" name="矩形 3"/>
          <p:cNvSpPr/>
          <p:nvPr>
            <p:custDataLst>
              <p:tags r:id="rId13"/>
            </p:custDataLst>
          </p:nvPr>
        </p:nvSpPr>
        <p:spPr bwMode="white">
          <a:xfrm>
            <a:off x="1507490" y="1414780"/>
            <a:ext cx="345440" cy="476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2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811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95325" y="2168525"/>
            <a:ext cx="5944870" cy="1369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commondata" val="eyJoZGlkIjoiNTFhM2RhYzI2NWUwNWU0YjBjZDk5MTExNzY5ZDMyYTY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7</cp:revision>
  <dcterms:created xsi:type="dcterms:W3CDTF">2023-11-22T06:51:00Z</dcterms:created>
  <dcterms:modified xsi:type="dcterms:W3CDTF">2023-11-28T12:51:20Z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