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8"/>
          <a:stretch>
            <a:fillRect/>
          </a:stretch>
        </p:blipFill>
        <p:spPr>
          <a:xfrm>
            <a:off x="2965450" y="3068955"/>
            <a:ext cx="6169660" cy="1335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38446" y="1740607"/>
            <a:ext cx="2827636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8578" y="2207156"/>
            <a:ext cx="1999338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10148" y="2207156"/>
            <a:ext cx="476033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06479" y="2683228"/>
            <a:ext cx="142809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157" y="2673706"/>
            <a:ext cx="209454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53090" y="3140256"/>
            <a:ext cx="456991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47371" y="3140256"/>
            <a:ext cx="476033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510" y="4149090"/>
            <a:ext cx="102806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20590" y="4142740"/>
            <a:ext cx="72326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72045" y="4302125"/>
            <a:ext cx="75184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61600" y="4302125"/>
            <a:ext cx="723265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1157" y="1017546"/>
            <a:ext cx="247537" cy="190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494030"/>
            <a:ext cx="247537" cy="190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1157" y="1951454"/>
            <a:ext cx="247537" cy="190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3074" y="2408878"/>
            <a:ext cx="28561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790145"/>
            <a:ext cx="11520000" cy="3877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437648" y="3485586"/>
            <a:ext cx="199932" cy="20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885449" y="4095287"/>
            <a:ext cx="190413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588510" y="5015865"/>
            <a:ext cx="3882390" cy="1444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4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37652" y="1094206"/>
            <a:ext cx="199933" cy="20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0991" y="2009581"/>
            <a:ext cx="590280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8181" y="2476804"/>
            <a:ext cx="875900" cy="26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1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53660" y="1277620"/>
            <a:ext cx="37782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2023-11-24T15:07:44Z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