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9"/>
          <a:stretch>
            <a:fillRect/>
          </a:stretch>
        </p:blipFill>
        <p:spPr>
          <a:xfrm>
            <a:off x="3215640" y="3140710"/>
            <a:ext cx="5736000" cy="1057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3340" y="2060575"/>
            <a:ext cx="437388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9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110479" y="1769372"/>
            <a:ext cx="1256727" cy="247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95173" y="1769372"/>
            <a:ext cx="1770841" cy="247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69123" y="2245511"/>
            <a:ext cx="1304330" cy="238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30181" y="2245511"/>
            <a:ext cx="1447140" cy="238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66214" y="2245511"/>
            <a:ext cx="885421" cy="238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72991" y="2712128"/>
            <a:ext cx="333223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43107" y="2712128"/>
            <a:ext cx="418909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68066" y="3254926"/>
            <a:ext cx="323702" cy="247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870809" y="3264449"/>
            <a:ext cx="190414" cy="19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682049" y="4283387"/>
            <a:ext cx="314181" cy="19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7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2131619"/>
            <a:ext cx="952066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02082" y="2131619"/>
            <a:ext cx="456991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87504" y="2131619"/>
            <a:ext cx="1275768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80991" y="2284017"/>
            <a:ext cx="1275768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50082" y="2426889"/>
            <a:ext cx="466512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83041" y="2436414"/>
            <a:ext cx="476033" cy="200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511338" y="2426889"/>
            <a:ext cx="1428099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3408000"/>
            <a:ext cx="11520000" cy="2500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6273800" y="5051425"/>
            <a:ext cx="1169035" cy="56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9784715" y="5097145"/>
            <a:ext cx="1123315" cy="522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4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751195" y="360045"/>
            <a:ext cx="2853690" cy="49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83310" y="2124075"/>
            <a:ext cx="2974975" cy="480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38595" y="2124075"/>
            <a:ext cx="2974975" cy="481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2660" y="3067050"/>
            <a:ext cx="2913380" cy="52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537960" y="3090545"/>
            <a:ext cx="4349115" cy="543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0" grpId="0" bldLvl="0" animBg="1"/>
      <p:bldP spid="14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3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58495" y="2182495"/>
            <a:ext cx="11259820" cy="969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2023-11-24T14:49:55Z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