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1585" y="3068955"/>
            <a:ext cx="4671060" cy="62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25917" y="1780161"/>
            <a:ext cx="209454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1272" y="1780161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06082" y="1780161"/>
            <a:ext cx="323702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86446" y="1780161"/>
            <a:ext cx="33322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7487" y="1780161"/>
            <a:ext cx="209454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71404" y="1780161"/>
            <a:ext cx="19041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83041" y="2247194"/>
            <a:ext cx="19041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77917" y="2256725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91768" y="2247194"/>
            <a:ext cx="34274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95702" y="2247194"/>
            <a:ext cx="19993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90578" y="2256725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87438" y="2723758"/>
            <a:ext cx="1456661" cy="23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71801" y="2723758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406280" y="3200322"/>
            <a:ext cx="34274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043504" y="3200322"/>
            <a:ext cx="33322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576991" y="3667355"/>
            <a:ext cx="1704198" cy="23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6205"/>
            <a:ext cx="11520000" cy="286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1157" y="1153095"/>
            <a:ext cx="247537" cy="190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620244"/>
            <a:ext cx="247537" cy="190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23074" y="2068326"/>
            <a:ext cx="285619" cy="25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3074" y="2545010"/>
            <a:ext cx="285619" cy="25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1157" y="3031226"/>
            <a:ext cx="247537" cy="190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3428955"/>
            <a:ext cx="11520000" cy="2156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007360" y="4625340"/>
            <a:ext cx="2025015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562215" y="4700270"/>
            <a:ext cx="2425065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72528" y="1599718"/>
            <a:ext cx="304661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38975" y="1599718"/>
            <a:ext cx="295140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76859" y="1599718"/>
            <a:ext cx="333223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3785" y="1599718"/>
            <a:ext cx="323702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0231" y="1599718"/>
            <a:ext cx="323702" cy="19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92040" y="2124075"/>
            <a:ext cx="609600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33388" y="2124215"/>
            <a:ext cx="875900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93024" y="2610566"/>
            <a:ext cx="599801" cy="24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71955" y="2084705"/>
            <a:ext cx="8399145" cy="183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