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40"/>
          <a:stretch>
            <a:fillRect/>
          </a:stretch>
        </p:blipFill>
        <p:spPr>
          <a:xfrm>
            <a:off x="4871720" y="3213100"/>
            <a:ext cx="2783250" cy="1086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09060" y="2060575"/>
            <a:ext cx="4373880" cy="8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36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23990" y="2264410"/>
            <a:ext cx="4899025" cy="913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66560" y="4463415"/>
            <a:ext cx="4370705" cy="957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1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48790" y="1793240"/>
            <a:ext cx="474980" cy="429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25917" y="2306531"/>
            <a:ext cx="323702" cy="20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45223" y="2754997"/>
            <a:ext cx="199933" cy="200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48826" y="3184379"/>
            <a:ext cx="190413" cy="20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7500" y="3488055"/>
            <a:ext cx="3977005" cy="1081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0" y="1844630"/>
            <a:ext cx="11520000" cy="2297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0" r="63962"/>
          <a:stretch>
            <a:fillRect/>
          </a:stretch>
        </p:blipFill>
        <p:spPr>
          <a:xfrm>
            <a:off x="262890" y="764540"/>
            <a:ext cx="4151630" cy="790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59471" y="1877134"/>
            <a:ext cx="3217983" cy="2013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10045" y="1231900"/>
            <a:ext cx="5005070" cy="1152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383655" y="3068955"/>
            <a:ext cx="5092065" cy="1345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