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36" b="61186"/>
          <a:stretch>
            <a:fillRect/>
          </a:stretch>
        </p:blipFill>
        <p:spPr>
          <a:xfrm>
            <a:off x="4128135" y="2204720"/>
            <a:ext cx="3935730" cy="764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3" t="57092" r="28960" b="17311"/>
          <a:stretch>
            <a:fillRect/>
          </a:stretch>
        </p:blipFill>
        <p:spPr>
          <a:xfrm>
            <a:off x="3246120" y="3429000"/>
            <a:ext cx="5699760" cy="578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6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21520" y="1789954"/>
            <a:ext cx="323702" cy="200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15735" y="1789954"/>
            <a:ext cx="190413" cy="200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06942" y="2714658"/>
            <a:ext cx="190413" cy="20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15933" y="2714658"/>
            <a:ext cx="333223" cy="209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8535" y="4087495"/>
            <a:ext cx="5160010" cy="539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0" y="17100"/>
            <a:ext cx="11520000" cy="2044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5" y="2061165"/>
            <a:ext cx="11520000" cy="4358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753870" y="3001645"/>
            <a:ext cx="4053205" cy="1652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6966585" y="3401695"/>
            <a:ext cx="5116830" cy="1419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1174750" y="5490210"/>
            <a:ext cx="8699500" cy="1321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0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376066" y="2295955"/>
            <a:ext cx="323702" cy="209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57157" y="2763254"/>
            <a:ext cx="609322" cy="200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09950" y="3221017"/>
            <a:ext cx="333223" cy="209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56760" y="3688317"/>
            <a:ext cx="447471" cy="209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