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1"/>
          <a:stretch>
            <a:fillRect/>
          </a:stretch>
        </p:blipFill>
        <p:spPr>
          <a:xfrm>
            <a:off x="3180080" y="3357245"/>
            <a:ext cx="5832520" cy="113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79875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1045" y="2331085"/>
            <a:ext cx="2506980" cy="911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40125" y="2194560"/>
            <a:ext cx="2308225" cy="1202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05855" y="2205990"/>
            <a:ext cx="2292350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62060" y="2244725"/>
            <a:ext cx="2497455" cy="86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8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8220" y="1236345"/>
            <a:ext cx="32194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44560" y="1257935"/>
            <a:ext cx="346075" cy="22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7440" y="1917065"/>
            <a:ext cx="353060" cy="21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64015" y="1896745"/>
            <a:ext cx="284480" cy="25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096000" y="2816225"/>
            <a:ext cx="2115820" cy="168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8544560" y="2997200"/>
            <a:ext cx="2292985" cy="213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9795" y="3055620"/>
            <a:ext cx="2477770" cy="14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67835" y="3055620"/>
            <a:ext cx="2023745" cy="152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83525" y="3093720"/>
            <a:ext cx="2073275" cy="129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8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023471" y="2411639"/>
            <a:ext cx="190413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51900" y="3394517"/>
            <a:ext cx="342743" cy="20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