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3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.xml"/><Relationship Id="rId3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09"/>
          <a:stretch>
            <a:fillRect/>
          </a:stretch>
        </p:blipFill>
        <p:spPr>
          <a:xfrm>
            <a:off x="1991360" y="3140710"/>
            <a:ext cx="8328070" cy="12319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52900" y="1988820"/>
            <a:ext cx="3886200" cy="8686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8245"/>
            <a:ext cx="11520000" cy="3234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59560" y="1596390"/>
            <a:ext cx="5234940" cy="1935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44855"/>
            <a:ext cx="11520000" cy="2877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854743" y="4264276"/>
            <a:ext cx="5045951" cy="2153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77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32915" y="1477010"/>
            <a:ext cx="4909820" cy="1852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329260"/>
            <a:ext cx="11520000" cy="2981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1689100" y="4372610"/>
            <a:ext cx="3536315" cy="1757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15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43710" y="2071370"/>
            <a:ext cx="3981450" cy="2028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2023-11-24T14:33:04Z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