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1"/>
          <a:stretch>
            <a:fillRect/>
          </a:stretch>
        </p:blipFill>
        <p:spPr>
          <a:xfrm>
            <a:off x="5064760" y="3213100"/>
            <a:ext cx="2063115" cy="1007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85895" y="1988820"/>
            <a:ext cx="388620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3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09752" y="1818851"/>
            <a:ext cx="771173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38115" y="2295600"/>
            <a:ext cx="628363" cy="209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22420" y="2682875"/>
            <a:ext cx="410210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98995" y="2672080"/>
            <a:ext cx="521970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3055"/>
            <a:ext cx="11520000" cy="2226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741045" y="4264660"/>
            <a:ext cx="1885315" cy="109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3263900" y="4176395"/>
            <a:ext cx="1803400" cy="1147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6053455" y="4176395"/>
            <a:ext cx="2197100" cy="114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576310" y="4264025"/>
            <a:ext cx="2545080" cy="843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9200"/>
            <a:ext cx="11520000" cy="3636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21388" y="2676463"/>
            <a:ext cx="1732760" cy="1154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90909" y="2676463"/>
            <a:ext cx="2694347" cy="1154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2345"/>
            <a:ext cx="11520000" cy="252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854743" y="4607812"/>
            <a:ext cx="4065322" cy="168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7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2245215"/>
            <a:ext cx="5864727" cy="1685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