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5" r:id="rId6"/>
    <p:sldId id="264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7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5.xml"/><Relationship Id="rId3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52900" y="1988820"/>
            <a:ext cx="3886200" cy="868680"/>
          </a:xfrm>
          <a:prstGeom prst="rect">
            <a:avLst/>
          </a:prstGeom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12"/>
          <a:stretch>
            <a:fillRect/>
          </a:stretch>
        </p:blipFill>
        <p:spPr>
          <a:xfrm>
            <a:off x="4583430" y="3284855"/>
            <a:ext cx="3431585" cy="995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09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41045" y="2217420"/>
            <a:ext cx="2580005" cy="1512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815715" y="2217420"/>
            <a:ext cx="2160905" cy="1431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757670" y="2210435"/>
            <a:ext cx="2626360" cy="1391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690247" y="2217230"/>
            <a:ext cx="1885090" cy="1171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5" y="158705"/>
            <a:ext cx="11520000" cy="3541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78940" y="2430780"/>
            <a:ext cx="2287905" cy="1289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660068" y="2306469"/>
            <a:ext cx="1589950" cy="1145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5" y="3716610"/>
            <a:ext cx="11520000" cy="2940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748068" y="4823931"/>
            <a:ext cx="3103735" cy="1680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968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786776" y="932961"/>
            <a:ext cx="6131304" cy="1690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994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729105" y="2207260"/>
            <a:ext cx="2667635" cy="1856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2023-11-24T14:14:41Z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