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0" r:id="rId3"/>
  </p:sldMasterIdLst>
  <p:sldIdLst>
    <p:sldId id="256" r:id="rId4"/>
    <p:sldId id="258" r:id="rId5"/>
    <p:sldId id="264" r:id="rId6"/>
    <p:sldId id="263" r:id="rId7"/>
    <p:sldId id="261" r:id="rId8"/>
    <p:sldId id="257" r:id="rId9"/>
  </p:sldIdLst>
  <p:sldSz cx="12192000" cy="6858000"/>
  <p:notesSz cx="6858000" cy="9144000"/>
  <p:custDataLst>
    <p:tags r:id="rId13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55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 varScale="1">
        <p:scale>
          <a:sx n="92" d="100"/>
          <a:sy n="92" d="100"/>
        </p:scale>
        <p:origin x="108" y="84"/>
      </p:cViewPr>
      <p:guideLst>
        <p:guide orient="horz" pos="2160"/>
        <p:guide pos="385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slide" Target="slides/slide1.xml"/><Relationship Id="rId3" Type="http://schemas.openxmlformats.org/officeDocument/2006/relationships/slideMaster" Target="slideMasters/slideMaster2.xml"/><Relationship Id="rId2" Type="http://schemas.openxmlformats.org/officeDocument/2006/relationships/theme" Target="theme/theme1.xml"/><Relationship Id="rId13" Type="http://schemas.openxmlformats.org/officeDocument/2006/relationships/tags" Target="tags/tag8.xml"/><Relationship Id="rId12" Type="http://schemas.openxmlformats.org/officeDocument/2006/relationships/tableStyles" Target="tableStyles.xml"/><Relationship Id="rId11" Type="http://schemas.openxmlformats.org/officeDocument/2006/relationships/viewProps" Target="viewProps.xml"/><Relationship Id="rId10" Type="http://schemas.openxmlformats.org/officeDocument/2006/relationships/presProps" Target="presProps.xml"/><Relationship Id="rId1" Type="http://schemas.openxmlformats.org/officeDocument/2006/relationships/slideMaster" Target="slideMasters/slideMaster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839200" y="274638"/>
            <a:ext cx="27432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274638"/>
            <a:ext cx="8070573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1" y="1709738"/>
            <a:ext cx="105156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1" y="4589463"/>
            <a:ext cx="105156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205728" y="1600200"/>
            <a:ext cx="5376672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1186775" y="1778438"/>
            <a:ext cx="4873575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1186775" y="2665379"/>
            <a:ext cx="4873575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256939" y="1778438"/>
            <a:ext cx="4897576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256939" y="2665379"/>
            <a:ext cx="4897576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  <a:p>
            <a:pPr lvl="1" fontAlgn="base"/>
            <a:r>
              <a:rPr lang="zh-CN" altLang="en-US" strike="noStrike" noProof="1"/>
              <a:t>第二级</a:t>
            </a:r>
            <a:endParaRPr lang="zh-CN" altLang="en-US" strike="noStrike" noProof="1"/>
          </a:p>
          <a:p>
            <a:pPr lvl="2" fontAlgn="base"/>
            <a:r>
              <a:rPr lang="zh-CN" altLang="en-US" strike="noStrike" noProof="1"/>
              <a:t>第三级</a:t>
            </a:r>
            <a:endParaRPr lang="zh-CN" altLang="en-US" strike="noStrike" noProof="1"/>
          </a:p>
          <a:p>
            <a:pPr lvl="3" fontAlgn="base"/>
            <a:r>
              <a:rPr lang="zh-CN" altLang="en-US" strike="noStrike" noProof="1"/>
              <a:t>第四级</a:t>
            </a:r>
            <a:endParaRPr lang="zh-CN" altLang="en-US" strike="noStrike" noProof="1"/>
          </a:p>
          <a:p>
            <a:pPr lvl="4" fontAlgn="base"/>
            <a:r>
              <a:rPr lang="zh-CN" altLang="en-US" strike="noStrike" noProof="1"/>
              <a:t>第五级</a:t>
            </a:r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4165349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  <a:endParaRPr lang="zh-CN" altLang="en-US" strike="noStrike" noProof="1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457201"/>
            <a:ext cx="617220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4165349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  <a:endParaRPr lang="zh-CN" altLang="en-US" strike="noStrike" noProof="1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0.xml"/><Relationship Id="rId8" Type="http://schemas.openxmlformats.org/officeDocument/2006/relationships/slideLayout" Target="../slideLayouts/slideLayout19.xml"/><Relationship Id="rId7" Type="http://schemas.openxmlformats.org/officeDocument/2006/relationships/slideLayout" Target="../slideLayouts/slideLayout18.xml"/><Relationship Id="rId6" Type="http://schemas.openxmlformats.org/officeDocument/2006/relationships/slideLayout" Target="../slideLayouts/slideLayout17.xml"/><Relationship Id="rId5" Type="http://schemas.openxmlformats.org/officeDocument/2006/relationships/slideLayout" Target="../slideLayouts/slideLayout16.xml"/><Relationship Id="rId4" Type="http://schemas.openxmlformats.org/officeDocument/2006/relationships/slideLayout" Target="../slideLayouts/slideLayout15.xml"/><Relationship Id="rId3" Type="http://schemas.openxmlformats.org/officeDocument/2006/relationships/slideLayout" Target="../slideLayouts/slideLayout14.xml"/><Relationship Id="rId2" Type="http://schemas.openxmlformats.org/officeDocument/2006/relationships/slideLayout" Target="../slideLayouts/slideLayout13.xml"/><Relationship Id="rId12" Type="http://schemas.openxmlformats.org/officeDocument/2006/relationships/theme" Target="../theme/theme2.xml"/><Relationship Id="rId11" Type="http://schemas.openxmlformats.org/officeDocument/2006/relationships/slideLayout" Target="../slideLayouts/slideLayout22.xml"/><Relationship Id="rId10" Type="http://schemas.openxmlformats.org/officeDocument/2006/relationships/slideLayout" Target="../slideLayouts/slideLayout21.xml"/><Relationship Id="rId1" Type="http://schemas.openxmlformats.org/officeDocument/2006/relationships/slideLayout" Target="../slideLayouts/slideLayout1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标题 1025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051" name="文本占位符 1026"/>
          <p:cNvSpPr>
            <a:spLocks noGrp="1"/>
          </p:cNvSpPr>
          <p:nvPr>
            <p:ph type="body"/>
          </p:nvPr>
        </p:nvSpPr>
        <p:spPr>
          <a:xfrm>
            <a:off x="609600" y="1600200"/>
            <a:ext cx="109728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  <a:endParaRPr lang="zh-CN" altLang="en-US"/>
          </a:p>
          <a:p>
            <a:pPr lvl="1"/>
            <a:r>
              <a:rPr lang="zh-CN" altLang="en-US"/>
              <a:t>第二级</a:t>
            </a:r>
            <a:endParaRPr lang="zh-CN" altLang="en-US"/>
          </a:p>
          <a:p>
            <a:pPr lvl="2"/>
            <a:r>
              <a:rPr lang="zh-CN" altLang="en-US"/>
              <a:t>第三级</a:t>
            </a:r>
            <a:endParaRPr lang="zh-CN" altLang="en-US"/>
          </a:p>
          <a:p>
            <a:pPr lvl="3"/>
            <a:r>
              <a:rPr lang="zh-CN" altLang="en-US"/>
              <a:t>第四级</a:t>
            </a:r>
            <a:endParaRPr lang="zh-CN" altLang="en-US"/>
          </a:p>
          <a:p>
            <a:pPr lvl="4"/>
            <a:r>
              <a:rPr lang="zh-CN" altLang="en-US"/>
              <a:t>第五级</a:t>
            </a:r>
            <a:endParaRPr lang="zh-CN" altLang="en-US"/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609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4165600" y="6245225"/>
            <a:ext cx="3860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8737600" y="6245225"/>
            <a:ext cx="28448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image" Target="../media/image1.png"/><Relationship Id="rId1" Type="http://schemas.openxmlformats.org/officeDocument/2006/relationships/tags" Target="../tags/tag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2.xml"/><Relationship Id="rId4" Type="http://schemas.openxmlformats.org/officeDocument/2006/relationships/image" Target="../media/image3.png"/><Relationship Id="rId3" Type="http://schemas.openxmlformats.org/officeDocument/2006/relationships/tags" Target="../tags/tag3.xml"/><Relationship Id="rId2" Type="http://schemas.openxmlformats.org/officeDocument/2006/relationships/image" Target="../media/image2.png"/><Relationship Id="rId1" Type="http://schemas.openxmlformats.org/officeDocument/2006/relationships/tags" Target="../tags/tag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13.xml"/><Relationship Id="rId5" Type="http://schemas.openxmlformats.org/officeDocument/2006/relationships/tags" Target="../tags/tag6.xml"/><Relationship Id="rId4" Type="http://schemas.openxmlformats.org/officeDocument/2006/relationships/image" Target="../media/image6.png"/><Relationship Id="rId3" Type="http://schemas.openxmlformats.org/officeDocument/2006/relationships/tags" Target="../tags/tag5.xml"/><Relationship Id="rId2" Type="http://schemas.openxmlformats.org/officeDocument/2006/relationships/tags" Target="../tags/tag4.xml"/><Relationship Id="rId1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3.xml"/><Relationship Id="rId1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image" Target="../media/image8.png"/><Relationship Id="rId1" Type="http://schemas.openxmlformats.org/officeDocument/2006/relationships/tags" Target="../tags/tag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1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201525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4223385" y="2132965"/>
            <a:ext cx="3886200" cy="868680"/>
          </a:xfrm>
          <a:prstGeom prst="rect">
            <a:avLst/>
          </a:prstGeom>
        </p:spPr>
      </p:pic>
      <p:pic>
        <p:nvPicPr>
          <p:cNvPr id="2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43958"/>
          <a:stretch>
            <a:fillRect/>
          </a:stretch>
        </p:blipFill>
        <p:spPr>
          <a:xfrm>
            <a:off x="2999740" y="3284855"/>
            <a:ext cx="6456090" cy="106997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90159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579120" y="2227580"/>
            <a:ext cx="2180590" cy="146431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7" name="矩形 6"/>
          <p:cNvSpPr/>
          <p:nvPr/>
        </p:nvSpPr>
        <p:spPr bwMode="white">
          <a:xfrm>
            <a:off x="3337560" y="2227580"/>
            <a:ext cx="2524760" cy="15849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9" name="矩形 8"/>
          <p:cNvSpPr/>
          <p:nvPr/>
        </p:nvSpPr>
        <p:spPr bwMode="white">
          <a:xfrm>
            <a:off x="6266180" y="2317750"/>
            <a:ext cx="2195195" cy="13449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11" name="矩形 10"/>
          <p:cNvSpPr/>
          <p:nvPr/>
        </p:nvSpPr>
        <p:spPr bwMode="white">
          <a:xfrm>
            <a:off x="8805545" y="2204720"/>
            <a:ext cx="3016885" cy="141986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2" name="矩形 21"/>
          <p:cNvSpPr/>
          <p:nvPr/>
        </p:nvSpPr>
        <p:spPr bwMode="white">
          <a:xfrm>
            <a:off x="9357024" y="4412877"/>
            <a:ext cx="1028231" cy="200259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3" name="矩形 22"/>
          <p:cNvSpPr/>
          <p:nvPr/>
        </p:nvSpPr>
        <p:spPr bwMode="white">
          <a:xfrm>
            <a:off x="9994909" y="4908759"/>
            <a:ext cx="904462" cy="209796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  <p:bldP spid="7" grpId="0" bldLvl="0" animBg="1"/>
      <p:bldP spid="9" grpId="0" bldLvl="0" animBg="1"/>
      <p:bldP spid="11" grpId="0" bldLvl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45" y="215855"/>
            <a:ext cx="11520000" cy="356630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矩形 4"/>
          <p:cNvSpPr/>
          <p:nvPr/>
        </p:nvSpPr>
        <p:spPr bwMode="white">
          <a:xfrm>
            <a:off x="1102360" y="1268730"/>
            <a:ext cx="1137285" cy="44323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6" name="矩形 5"/>
          <p:cNvSpPr/>
          <p:nvPr/>
        </p:nvSpPr>
        <p:spPr bwMode="white">
          <a:xfrm>
            <a:off x="5954395" y="1313180"/>
            <a:ext cx="887095" cy="39878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  <p:sp useBgFill="1">
        <p:nvSpPr>
          <p:cNvPr id="2" name="矩形 1"/>
          <p:cNvSpPr/>
          <p:nvPr>
            <p:custDataLst>
              <p:tags r:id="rId2"/>
            </p:custDataLst>
          </p:nvPr>
        </p:nvSpPr>
        <p:spPr bwMode="white">
          <a:xfrm>
            <a:off x="1383030" y="1700530"/>
            <a:ext cx="5231765" cy="2102485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  <p:pic>
        <p:nvPicPr>
          <p:cNvPr id="7" name="img_16777215"/>
          <p:cNvPicPr>
            <a:picLocks noChangeAspect="1"/>
          </p:cNvPicPr>
          <p:nvPr>
            <p:custDataLst>
              <p:tags r:id="rId3"/>
            </p:custDataLst>
          </p:nvPr>
        </p:nvPicPr>
        <p:blipFill>
          <a:blip r:embed="rId4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845" y="3644855"/>
            <a:ext cx="11520000" cy="295257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8" name="矩形 7"/>
          <p:cNvSpPr/>
          <p:nvPr>
            <p:custDataLst>
              <p:tags r:id="rId5"/>
            </p:custDataLst>
          </p:nvPr>
        </p:nvSpPr>
        <p:spPr bwMode="white">
          <a:xfrm>
            <a:off x="1748068" y="4759212"/>
            <a:ext cx="4484231" cy="1762017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ldLvl="0" animBg="1"/>
      <p:bldP spid="6" grpId="0" bldLvl="0" animBg="1"/>
      <p:bldP spid="2" grpId="0" bldLvl="0" animBg="1"/>
      <p:bldP spid="8" grpId="0" bldLvl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g_16777215"/>
          <p:cNvPicPr>
            <a:picLocks noChangeAspect="1"/>
          </p:cNvPicPr>
          <p:nvPr/>
        </p:nvPicPr>
        <p:blipFill>
          <a:blip r:embed="rId1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000" y="360000"/>
            <a:ext cx="11520000" cy="4287861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矩形 5"/>
          <p:cNvSpPr/>
          <p:nvPr/>
        </p:nvSpPr>
        <p:spPr bwMode="white">
          <a:xfrm>
            <a:off x="1609090" y="2865755"/>
            <a:ext cx="4453890" cy="2009140"/>
          </a:xfrm>
          <a:prstGeom prst="rect">
            <a:avLst/>
          </a:prstGeom>
          <a:ln w="1270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12700">
                <a:solidFill>
                  <a:schemeClr val="accent1">
                    <a:shade val="15000"/>
                  </a:schemeClr>
                </a:solidFill>
                <a:prstDash val="solid"/>
                <a:miter lim="800000"/>
                <a:headEnd/>
                <a:tailEnd/>
              </a14:hiddenLine>
            </a:ext>
          </a:extLst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ldLvl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5"/>
          <p:cNvPicPr>
            <a:picLocks noChangeAspect="1"/>
          </p:cNvPicPr>
          <p:nvPr>
            <p:custDataLst>
              <p:tags r:id="rId1"/>
            </p:custDataLst>
          </p:nvPr>
        </p:nvPicPr>
        <p:blipFill>
          <a:blip r:embed="rId2"/>
          <a:stretch>
            <a:fillRect/>
          </a:stretch>
        </p:blipFill>
        <p:spPr>
          <a:xfrm>
            <a:off x="0" y="0"/>
            <a:ext cx="12192000" cy="6904038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tags/tag1.xml><?xml version="1.0" encoding="utf-8"?>
<p:tagLst xmlns:p="http://schemas.openxmlformats.org/presentationml/2006/main">
  <p:tag name="KSO_WM_BEAUTIFY_FLAG" val=""/>
</p:tagLst>
</file>

<file path=ppt/tags/tag2.xml><?xml version="1.0" encoding="utf-8"?>
<p:tagLst xmlns:p="http://schemas.openxmlformats.org/presentationml/2006/main">
  <p:tag name="KSO_WM_BEAUTIFY_FLAG" val=""/>
</p:tagLst>
</file>

<file path=ppt/tags/tag3.xml><?xml version="1.0" encoding="utf-8"?>
<p:tagLst xmlns:p="http://schemas.openxmlformats.org/presentationml/2006/main">
  <p:tag name="KSO_WM_BEAUTIFY_FLAG" val=""/>
</p:tagLst>
</file>

<file path=ppt/tags/tag4.xml><?xml version="1.0" encoding="utf-8"?>
<p:tagLst xmlns:p="http://schemas.openxmlformats.org/presentationml/2006/main">
  <p:tag name="KSO_WM_BEAUTIFY_FLAG" val=""/>
</p:tagLst>
</file>

<file path=ppt/tags/tag5.xml><?xml version="1.0" encoding="utf-8"?>
<p:tagLst xmlns:p="http://schemas.openxmlformats.org/presentationml/2006/main">
  <p:tag name="KSO_WM_BEAUTIFY_FLAG" val=""/>
</p:tagLst>
</file>

<file path=ppt/tags/tag6.xml><?xml version="1.0" encoding="utf-8"?>
<p:tagLst xmlns:p="http://schemas.openxmlformats.org/presentationml/2006/main">
  <p:tag name="KSO_WM_BEAUTIFY_FLAG" val=""/>
</p:tagLst>
</file>

<file path=ppt/tags/tag7.xml><?xml version="1.0" encoding="utf-8"?>
<p:tagLst xmlns:p="http://schemas.openxmlformats.org/presentationml/2006/main">
  <p:tag name="KSO_WM_BEAUTIFY_FLAG" val=""/>
</p:tagLst>
</file>

<file path=ppt/tags/tag8.xml><?xml version="1.0" encoding="utf-8"?>
<p:tagLst xmlns:p="http://schemas.openxmlformats.org/presentationml/2006/main">
  <p:tag name="commondata" val="eyJoZGlkIjoiNTFhM2RhYzI2NWUwNWU0YjBjZDk5MTExNzY5ZDMyYTYifQ=="/>
</p:tagLst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0</Words>
  <Application>WPS 演示</Application>
  <PresentationFormat>宽屏</PresentationFormat>
  <Paragraphs>0</Paragraphs>
  <Slides>6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2</vt:i4>
      </vt:variant>
      <vt:variant>
        <vt:lpstr>幻灯片标题</vt:lpstr>
      </vt:variant>
      <vt:variant>
        <vt:i4>6</vt:i4>
      </vt:variant>
    </vt:vector>
  </HeadingPairs>
  <TitlesOfParts>
    <vt:vector size="14" baseType="lpstr">
      <vt:lpstr>Arial</vt:lpstr>
      <vt:lpstr>宋体</vt:lpstr>
      <vt:lpstr>Wingdings</vt:lpstr>
      <vt:lpstr>微软雅黑</vt:lpstr>
      <vt:lpstr>Arial Unicode MS</vt:lpstr>
      <vt:lpstr>Calibri</vt:lpstr>
      <vt:lpstr>默认设计模板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诺</cp:lastModifiedBy>
  <cp:revision>6</cp:revision>
  <dcterms:created xsi:type="dcterms:W3CDTF">2023-11-22T06:51:00Z</dcterms:created>
  <dcterms:modified xsi:type="dcterms:W3CDTF">2023-11-24T14:11:27Z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2052-12.1.0.15712</vt:lpwstr>
  </property>
  <property fmtid="{D5CDD505-2E9C-101B-9397-08002B2CF9AE}" pid="3" name="ICV">
    <vt:lpwstr>9AC253D8EE3043869AFBCB4DB93F70A2_13</vt:lpwstr>
  </property>
</Properties>
</file>