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60" r:id="rId5"/>
    <p:sldId id="265" r:id="rId6"/>
    <p:sldId id="264" r:id="rId7"/>
    <p:sldId id="263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12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0.xml"/><Relationship Id="rId3" Type="http://schemas.openxmlformats.org/officeDocument/2006/relationships/image" Target="../media/image7.png"/><Relationship Id="rId2" Type="http://schemas.openxmlformats.org/officeDocument/2006/relationships/tags" Target="../tags/tag9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36"/>
          <a:stretch>
            <a:fillRect/>
          </a:stretch>
        </p:blipFill>
        <p:spPr>
          <a:xfrm>
            <a:off x="2832100" y="3284855"/>
            <a:ext cx="6527845" cy="9124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152900" y="1988820"/>
            <a:ext cx="3886200" cy="8686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525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740826" y="2179164"/>
            <a:ext cx="2027900" cy="6857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418840" y="2050415"/>
            <a:ext cx="2329180" cy="1263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398260" y="2038985"/>
            <a:ext cx="2556510" cy="10433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556750" y="2179320"/>
            <a:ext cx="2238375" cy="1156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ldLvl="0" animBg="1"/>
      <p:bldP spid="9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47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71905" y="1701165"/>
            <a:ext cx="1737995" cy="4413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647440" y="1728470"/>
            <a:ext cx="1742440" cy="414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1271905" y="2205355"/>
            <a:ext cx="1737995" cy="3689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3"/>
            </p:custDataLst>
          </p:nvPr>
        </p:nvSpPr>
        <p:spPr bwMode="white">
          <a:xfrm>
            <a:off x="911860" y="2669540"/>
            <a:ext cx="4478655" cy="16922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7031990" y="1701165"/>
            <a:ext cx="1737995" cy="4413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5"/>
            </p:custDataLst>
          </p:nvPr>
        </p:nvSpPr>
        <p:spPr bwMode="white">
          <a:xfrm>
            <a:off x="9336405" y="1701165"/>
            <a:ext cx="1737995" cy="4413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6"/>
            </p:custDataLst>
          </p:nvPr>
        </p:nvSpPr>
        <p:spPr bwMode="white">
          <a:xfrm>
            <a:off x="7031990" y="2204720"/>
            <a:ext cx="1737995" cy="4413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7"/>
            </p:custDataLst>
          </p:nvPr>
        </p:nvSpPr>
        <p:spPr bwMode="white">
          <a:xfrm>
            <a:off x="6600190" y="2708275"/>
            <a:ext cx="4474210" cy="1637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2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595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854743" y="1047809"/>
            <a:ext cx="3084694" cy="16048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068910"/>
            <a:ext cx="11520000" cy="2799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1854743" y="4125726"/>
            <a:ext cx="5331570" cy="16090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626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854743" y="2124703"/>
            <a:ext cx="3932033" cy="1602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commondata" val="eyJoZGlkIjoiNTFhM2RhYzI2NWUwNWU0YjBjZDk5MTExNzY5ZDMyYTY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6</cp:revision>
  <dcterms:created xsi:type="dcterms:W3CDTF">2023-11-22T06:51:00Z</dcterms:created>
  <dcterms:modified xsi:type="dcterms:W3CDTF">2023-11-24T14:08:52Z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