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61260" y="3284855"/>
            <a:ext cx="726948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2900" y="1988820"/>
            <a:ext cx="3886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13785" y="2306955"/>
            <a:ext cx="247015" cy="26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73586" y="2345927"/>
            <a:ext cx="323702" cy="20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82578" y="2345927"/>
            <a:ext cx="314181" cy="20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62347" y="2345927"/>
            <a:ext cx="238016" cy="171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09818" y="2345927"/>
            <a:ext cx="342743" cy="20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71338" y="2345927"/>
            <a:ext cx="228495" cy="171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09289" y="2345927"/>
            <a:ext cx="342742" cy="20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24925" y="3023816"/>
            <a:ext cx="1142479" cy="25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019935" y="2348865"/>
            <a:ext cx="247015" cy="26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0"/>
          <a:stretch>
            <a:fillRect/>
          </a:stretch>
        </p:blipFill>
        <p:spPr>
          <a:xfrm>
            <a:off x="360045" y="3549015"/>
            <a:ext cx="11520170" cy="182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2882975" y="4322148"/>
            <a:ext cx="285619" cy="24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9918743" y="4322148"/>
            <a:ext cx="285619" cy="257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2882975" y="4913964"/>
            <a:ext cx="285619" cy="24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3"/>
          <a:stretch>
            <a:fillRect/>
          </a:stretch>
        </p:blipFill>
        <p:spPr>
          <a:xfrm>
            <a:off x="262890" y="349930"/>
            <a:ext cx="11520170" cy="1863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722880" y="1828165"/>
            <a:ext cx="356235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45500" y="1743075"/>
            <a:ext cx="424815" cy="533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0" y="2276430"/>
            <a:ext cx="11520000" cy="354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572135" y="3140075"/>
            <a:ext cx="3260725" cy="26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131175" y="3288030"/>
            <a:ext cx="3399155" cy="732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3916045" y="3218815"/>
            <a:ext cx="4071620" cy="873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3916045" y="4092575"/>
            <a:ext cx="4071620" cy="1784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8081010" y="4112895"/>
            <a:ext cx="3449320" cy="199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476205"/>
            <a:ext cx="11520000" cy="316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8325" y="2337049"/>
            <a:ext cx="3237024" cy="109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80656" y="2499277"/>
            <a:ext cx="3379834" cy="108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8595"/>
            <a:ext cx="11520000" cy="214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062214" y="1968353"/>
            <a:ext cx="323702" cy="2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