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54024" r="31457" b="12740"/>
          <a:stretch>
            <a:fillRect/>
          </a:stretch>
        </p:blipFill>
        <p:spPr>
          <a:xfrm>
            <a:off x="3863340" y="3105150"/>
            <a:ext cx="4320540" cy="647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975" y="1592580"/>
            <a:ext cx="388620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5" y="548595"/>
            <a:ext cx="11520000" cy="3039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851142" y="2854539"/>
            <a:ext cx="1875570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45489" y="2854539"/>
            <a:ext cx="1570909" cy="28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5" y="3588340"/>
            <a:ext cx="11520000" cy="262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1164002" y="4341230"/>
            <a:ext cx="247537" cy="19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1164002" y="4827273"/>
            <a:ext cx="247537" cy="19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11164002" y="5313316"/>
            <a:ext cx="247537" cy="19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11164002" y="5799359"/>
            <a:ext cx="247537" cy="19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5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11867" y="2154252"/>
            <a:ext cx="1866049" cy="21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33785" y="2154252"/>
            <a:ext cx="913983" cy="209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24765"/>
            <a:ext cx="11520000" cy="3628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921388" y="5639004"/>
            <a:ext cx="1580429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7643305" y="5648528"/>
            <a:ext cx="1589950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7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253615" y="2759075"/>
            <a:ext cx="1787525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2023-11-24T13:57:58Z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