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5" r:id="rId6"/>
    <p:sldId id="264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8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62"/>
          <a:stretch>
            <a:fillRect/>
          </a:stretch>
        </p:blipFill>
        <p:spPr>
          <a:xfrm>
            <a:off x="4020185" y="3140710"/>
            <a:ext cx="4151675" cy="982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152900" y="1988820"/>
            <a:ext cx="3886200" cy="8686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8595"/>
            <a:ext cx="11520000" cy="2334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863933" y="1958936"/>
            <a:ext cx="238016" cy="190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043834" y="1958936"/>
            <a:ext cx="247537" cy="190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823537" y="1939877"/>
            <a:ext cx="285619" cy="257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825851" y="2435403"/>
            <a:ext cx="285619" cy="257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043834" y="2454461"/>
            <a:ext cx="257057" cy="190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861619" y="2454461"/>
            <a:ext cx="247537" cy="190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142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32460" y="2044700"/>
            <a:ext cx="3098165" cy="1287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494530" y="2038985"/>
            <a:ext cx="2720340" cy="1283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982585" y="2038350"/>
            <a:ext cx="3164205" cy="1293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35" y="3842975"/>
            <a:ext cx="11520000" cy="1936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581660" y="4309110"/>
            <a:ext cx="2603500" cy="1308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4359910" y="4390390"/>
            <a:ext cx="2453005" cy="1236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6"/>
            </p:custDataLst>
          </p:nvPr>
        </p:nvSpPr>
        <p:spPr bwMode="white">
          <a:xfrm>
            <a:off x="8006080" y="4258310"/>
            <a:ext cx="2710180" cy="1358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45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54743" y="2182548"/>
            <a:ext cx="3789223" cy="1736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70" y="494620"/>
            <a:ext cx="11520000" cy="3035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19513" y="1124631"/>
            <a:ext cx="5855207" cy="2233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2023-11-24T14:29:26Z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