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7" r:id="rId6"/>
    <p:sldId id="276" r:id="rId7"/>
    <p:sldId id="275" r:id="rId8"/>
    <p:sldId id="273" r:id="rId9"/>
    <p:sldId id="272" r:id="rId10"/>
    <p:sldId id="271" r:id="rId11"/>
    <p:sldId id="270" r:id="rId12"/>
    <p:sldId id="268" r:id="rId13"/>
    <p:sldId id="267" r:id="rId14"/>
    <p:sldId id="266" r:id="rId15"/>
    <p:sldId id="265" r:id="rId16"/>
    <p:sldId id="263" r:id="rId17"/>
    <p:sldId id="261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3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5.xml"/><Relationship Id="rId3" Type="http://schemas.openxmlformats.org/officeDocument/2006/relationships/image" Target="../media/image16.png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.xml"/><Relationship Id="rId3" Type="http://schemas.openxmlformats.org/officeDocument/2006/relationships/image" Target="../media/image18.png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458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10155" y="2300605"/>
            <a:ext cx="123190" cy="191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68090" y="3354705"/>
            <a:ext cx="193294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672965" y="2490470"/>
            <a:ext cx="123190" cy="191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7464425" y="2300605"/>
            <a:ext cx="123190" cy="191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 rot="19800000" flipH="1">
            <a:off x="9747250" y="2319020"/>
            <a:ext cx="76200" cy="191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 rot="1800000" flipH="1">
            <a:off x="9761855" y="2331720"/>
            <a:ext cx="76200" cy="191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 rot="16200000" flipH="1">
            <a:off x="9678670" y="2292350"/>
            <a:ext cx="76200" cy="191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55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72247" y="3978947"/>
            <a:ext cx="198806" cy="38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87993" y="3202105"/>
            <a:ext cx="1012966" cy="184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90445" y="4125595"/>
            <a:ext cx="245110" cy="28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71053" y="4414736"/>
            <a:ext cx="1325376" cy="95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17113" y="4414736"/>
            <a:ext cx="1315909" cy="95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16557" y="5428421"/>
            <a:ext cx="634287" cy="14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339975" y="4414520"/>
            <a:ext cx="1236345" cy="63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3072130" y="4004945"/>
            <a:ext cx="219710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855595" y="3439795"/>
            <a:ext cx="641985" cy="6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2290445" y="3490595"/>
            <a:ext cx="641985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2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268685"/>
            <a:ext cx="11520000" cy="3092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63825" y="3244215"/>
            <a:ext cx="7350125" cy="128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2307136"/>
            <a:ext cx="7806942" cy="916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6"/>
          <a:stretch>
            <a:fillRect/>
          </a:stretch>
        </p:blipFill>
        <p:spPr>
          <a:xfrm>
            <a:off x="839470" y="3425825"/>
            <a:ext cx="10873150" cy="231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305937" y="4169529"/>
            <a:ext cx="7130974" cy="92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8"/>
          <a:stretch>
            <a:fillRect/>
          </a:stretch>
        </p:blipFill>
        <p:spPr>
          <a:xfrm>
            <a:off x="360045" y="503555"/>
            <a:ext cx="11520170" cy="270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1924374"/>
            <a:ext cx="4931702" cy="924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8"/>
          <a:stretch>
            <a:fillRect/>
          </a:stretch>
        </p:blipFill>
        <p:spPr>
          <a:xfrm>
            <a:off x="360045" y="3355975"/>
            <a:ext cx="11520170" cy="2780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121322" y="4747458"/>
            <a:ext cx="6788230" cy="924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009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7036" y="2370893"/>
            <a:ext cx="7635570" cy="1523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95725" y="2747645"/>
            <a:ext cx="440055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4773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1041" y="2090800"/>
            <a:ext cx="1551867" cy="247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90842" y="2071744"/>
            <a:ext cx="1285289" cy="30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20925" y="2662477"/>
            <a:ext cx="637884" cy="323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25057" y="3901111"/>
            <a:ext cx="1409057" cy="247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67074" y="3862999"/>
            <a:ext cx="3427438" cy="333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33719" y="4501372"/>
            <a:ext cx="399867" cy="247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91305" y="5101633"/>
            <a:ext cx="238016" cy="247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2"/>
          <a:stretch>
            <a:fillRect/>
          </a:stretch>
        </p:blipFill>
        <p:spPr>
          <a:xfrm>
            <a:off x="360045" y="4004945"/>
            <a:ext cx="11520170" cy="1844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347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5843900" y="2950712"/>
            <a:ext cx="228495" cy="24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59338" y="3617266"/>
            <a:ext cx="238016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606550" y="1423035"/>
            <a:ext cx="385445" cy="421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4"/>
            </p:custDataLst>
          </p:nvPr>
        </p:nvSpPr>
        <p:spPr>
          <a:xfrm>
            <a:off x="5664200" y="1470660"/>
            <a:ext cx="385445" cy="3625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9192260" y="1423035"/>
            <a:ext cx="385445" cy="421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2118995" y="2204085"/>
            <a:ext cx="416560" cy="367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7"/>
            </p:custDataLst>
          </p:nvPr>
        </p:nvSpPr>
        <p:spPr>
          <a:xfrm>
            <a:off x="5808345" y="2160905"/>
            <a:ext cx="385445" cy="421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8"/>
            </p:custDataLst>
          </p:nvPr>
        </p:nvSpPr>
        <p:spPr>
          <a:xfrm>
            <a:off x="9192260" y="2150745"/>
            <a:ext cx="385445" cy="421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2949619" y="4843162"/>
            <a:ext cx="1066314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8357355" y="4843162"/>
            <a:ext cx="390347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1"/>
            </p:custDataLst>
          </p:nvPr>
        </p:nvSpPr>
        <p:spPr bwMode="white">
          <a:xfrm>
            <a:off x="2273652" y="5452808"/>
            <a:ext cx="390347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2"/>
            </p:custDataLst>
          </p:nvPr>
        </p:nvSpPr>
        <p:spPr bwMode="white">
          <a:xfrm>
            <a:off x="9033322" y="5452808"/>
            <a:ext cx="1066314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/>
          <a:stretch>
            <a:fillRect/>
          </a:stretch>
        </p:blipFill>
        <p:spPr>
          <a:xfrm>
            <a:off x="360045" y="548050"/>
            <a:ext cx="11520170" cy="273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919735" y="751313"/>
            <a:ext cx="399867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54942" y="1351433"/>
            <a:ext cx="399867" cy="2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86710" y="1351433"/>
            <a:ext cx="228495" cy="2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48561" y="1961078"/>
            <a:ext cx="228495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40628" y="2561198"/>
            <a:ext cx="228495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0665"/>
            <a:ext cx="11520000" cy="2469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8709619" y="3407638"/>
            <a:ext cx="352264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767404" y="3998794"/>
            <a:ext cx="542677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9414148" y="4580414"/>
            <a:ext cx="399867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5225057" y="5171570"/>
            <a:ext cx="561719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4481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1606055"/>
            <a:ext cx="295140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66016" y="2168651"/>
            <a:ext cx="342743" cy="305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75537" y="2864743"/>
            <a:ext cx="333223" cy="31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66016" y="3665727"/>
            <a:ext cx="342743" cy="305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13619" y="4953022"/>
            <a:ext cx="295140" cy="228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3728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39900" y="1634625"/>
            <a:ext cx="238016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53752" y="3398613"/>
            <a:ext cx="295140" cy="247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412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11272" y="1311409"/>
            <a:ext cx="247537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23471" y="3085028"/>
            <a:ext cx="295140" cy="247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38446" y="4248369"/>
            <a:ext cx="247537" cy="25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4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9206" y="1688301"/>
            <a:ext cx="733090" cy="25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91702" y="1688301"/>
            <a:ext cx="733090" cy="25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43239" y="1688301"/>
            <a:ext cx="885421" cy="25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37586" y="1688301"/>
            <a:ext cx="723570" cy="25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78247" y="2280781"/>
            <a:ext cx="875900" cy="248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91702" y="2280781"/>
            <a:ext cx="733090" cy="248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24198" y="2280781"/>
            <a:ext cx="904461" cy="248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56628" y="2280781"/>
            <a:ext cx="875900" cy="248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5"/>
          <a:stretch>
            <a:fillRect/>
          </a:stretch>
        </p:blipFill>
        <p:spPr>
          <a:xfrm>
            <a:off x="839470" y="2625090"/>
            <a:ext cx="10441350" cy="355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127760" y="3789045"/>
            <a:ext cx="2416810" cy="230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2495550" y="3387090"/>
            <a:ext cx="116014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4584065" y="3789045"/>
            <a:ext cx="1879600" cy="239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5808278" y="3387296"/>
            <a:ext cx="1171041" cy="24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9264650" y="3387090"/>
            <a:ext cx="121285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7968615" y="3951605"/>
            <a:ext cx="2269490" cy="21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commondata" val="eyJoZGlkIjoiZTFmYjk4ZDEyZjJkZTY3MGU0N2MxZTMxYzQzM2Q5ZW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