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8" r:id="rId6"/>
    <p:sldId id="277" r:id="rId7"/>
    <p:sldId id="276" r:id="rId8"/>
    <p:sldId id="274" r:id="rId9"/>
    <p:sldId id="273" r:id="rId10"/>
    <p:sldId id="272" r:id="rId11"/>
    <p:sldId id="271" r:id="rId12"/>
    <p:sldId id="270" r:id="rId13"/>
    <p:sldId id="268" r:id="rId14"/>
    <p:sldId id="267" r:id="rId15"/>
    <p:sldId id="265" r:id="rId16"/>
    <p:sldId id="264" r:id="rId17"/>
    <p:sldId id="262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4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15.png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20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Relationship Id="rId3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3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7245" y="1817370"/>
            <a:ext cx="2351405" cy="160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68165" y="1788795"/>
            <a:ext cx="2503805" cy="167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48270" y="1817370"/>
            <a:ext cx="3027680" cy="16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"/>
          <a:stretch>
            <a:fillRect/>
          </a:stretch>
        </p:blipFill>
        <p:spPr>
          <a:xfrm>
            <a:off x="840105" y="3429000"/>
            <a:ext cx="10944905" cy="3240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802005" y="4267835"/>
            <a:ext cx="2813685" cy="24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371975" y="4267835"/>
            <a:ext cx="2503805" cy="163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7761605" y="4267835"/>
            <a:ext cx="2837180" cy="165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2726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3720000">
            <a:off x="1762125" y="3376295"/>
            <a:ext cx="100901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4773930" y="2543175"/>
            <a:ext cx="1529080" cy="1156335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 rot="5400000">
            <a:off x="8181340" y="2641600"/>
            <a:ext cx="1134745" cy="981075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1"/>
          <a:stretch>
            <a:fillRect/>
          </a:stretch>
        </p:blipFill>
        <p:spPr>
          <a:xfrm>
            <a:off x="868998" y="766445"/>
            <a:ext cx="10454005" cy="284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6"/>
          <a:stretch>
            <a:fillRect/>
          </a:stretch>
        </p:blipFill>
        <p:spPr>
          <a:xfrm>
            <a:off x="360045" y="144780"/>
            <a:ext cx="11520170" cy="62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75499" y="1460258"/>
            <a:ext cx="1437619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75495" y="1988737"/>
            <a:ext cx="774000" cy="10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54290" y="2637155"/>
            <a:ext cx="89640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"/>
          <a:stretch>
            <a:fillRect/>
          </a:stretch>
        </p:blipFill>
        <p:spPr>
          <a:xfrm>
            <a:off x="838835" y="3502025"/>
            <a:ext cx="10873785" cy="3266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028211" y="4416230"/>
            <a:ext cx="380826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4770823" y="4416230"/>
            <a:ext cx="22849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4094856" y="5682848"/>
            <a:ext cx="218975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4789864" y="5682848"/>
            <a:ext cx="152330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5951385" y="6311395"/>
            <a:ext cx="228495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6617831" y="6311395"/>
            <a:ext cx="238016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54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6396" y="2995220"/>
            <a:ext cx="4427107" cy="90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755"/>
            <a:ext cx="11520000" cy="2783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1937674"/>
            <a:ext cx="6283636" cy="91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>
            <a:fillRect/>
          </a:stretch>
        </p:blipFill>
        <p:spPr>
          <a:xfrm>
            <a:off x="360045" y="3140710"/>
            <a:ext cx="11520170" cy="324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111801" y="5056706"/>
            <a:ext cx="3741619" cy="90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>
            <a:fillRect/>
          </a:stretch>
        </p:blipFill>
        <p:spPr>
          <a:xfrm>
            <a:off x="360045" y="1077595"/>
            <a:ext cx="11520170" cy="371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2965107"/>
            <a:ext cx="6626380" cy="148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302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3102188"/>
            <a:ext cx="6626380" cy="91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4895" y="2752725"/>
            <a:ext cx="4981575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546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8165" y="1656843"/>
            <a:ext cx="1751801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05157" y="1618717"/>
            <a:ext cx="799735" cy="324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2190618"/>
            <a:ext cx="285619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72066" y="2733924"/>
            <a:ext cx="266578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86314" y="3277230"/>
            <a:ext cx="742611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10347" y="3811004"/>
            <a:ext cx="361785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88165" y="4907148"/>
            <a:ext cx="228495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64132" y="4907148"/>
            <a:ext cx="228495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20000" y="4907148"/>
            <a:ext cx="228495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05487" y="4907148"/>
            <a:ext cx="218975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69057" y="5412328"/>
            <a:ext cx="2056462" cy="333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4002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0628" y="1677940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66677" y="1677940"/>
            <a:ext cx="399867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0115" y="2230680"/>
            <a:ext cx="390347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57619" y="2773890"/>
            <a:ext cx="399867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49223" y="3326630"/>
            <a:ext cx="37130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40585" y="4674870"/>
            <a:ext cx="323850" cy="1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77520" y="4622711"/>
            <a:ext cx="352264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19074" y="4622711"/>
            <a:ext cx="361785" cy="257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320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975" y="1495379"/>
            <a:ext cx="161851" cy="23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48495" y="1495379"/>
            <a:ext cx="323702" cy="23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85388" y="1495379"/>
            <a:ext cx="495074" cy="23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68661" y="2038303"/>
            <a:ext cx="666446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58280" y="2038303"/>
            <a:ext cx="228495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66677" y="2038303"/>
            <a:ext cx="1171041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39570" y="3133676"/>
            <a:ext cx="399867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54942" y="3676601"/>
            <a:ext cx="399867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147775"/>
            <a:ext cx="11520000" cy="1263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515135" y="4913267"/>
            <a:ext cx="894942" cy="24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809284" y="4913267"/>
            <a:ext cx="733090" cy="24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5418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9900" y="1217671"/>
            <a:ext cx="238016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34975" y="3569641"/>
            <a:ext cx="257057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70809" y="4855131"/>
            <a:ext cx="266579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4276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9035" y="1755140"/>
            <a:ext cx="34798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40000" y="4193540"/>
            <a:ext cx="32258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249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7768" y="2515875"/>
            <a:ext cx="380826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9785" y="2515875"/>
            <a:ext cx="875900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4611" y="2515875"/>
            <a:ext cx="399867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42115" y="2515875"/>
            <a:ext cx="380827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68727" y="3125496"/>
            <a:ext cx="733090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9785" y="3125496"/>
            <a:ext cx="875900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33652" y="3125496"/>
            <a:ext cx="371306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08892" y="3125496"/>
            <a:ext cx="542677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46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5490" y="2274570"/>
            <a:ext cx="2288540" cy="2451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58280" y="1777272"/>
            <a:ext cx="1171041" cy="24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0325" y="2415540"/>
            <a:ext cx="2282825" cy="2083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991995" y="1770380"/>
            <a:ext cx="1256030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2" name="矩形 61"/>
          <p:cNvSpPr/>
          <p:nvPr>
            <p:custDataLst>
              <p:tags r:id="rId3"/>
            </p:custDataLst>
          </p:nvPr>
        </p:nvSpPr>
        <p:spPr bwMode="white">
          <a:xfrm>
            <a:off x="4274185" y="2274570"/>
            <a:ext cx="2196465" cy="234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3" name="矩形 62"/>
          <p:cNvSpPr/>
          <p:nvPr>
            <p:custDataLst>
              <p:tags r:id="rId4"/>
            </p:custDataLst>
          </p:nvPr>
        </p:nvSpPr>
        <p:spPr bwMode="white">
          <a:xfrm>
            <a:off x="8976360" y="1729740"/>
            <a:ext cx="117094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62" grpId="0" bldLvl="0" animBg="1"/>
      <p:bldP spid="6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ZTFmYjk4ZDEyZjJkZTY3MGU0N2MxZTMxYzQzM2Q5ZW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