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77" r:id="rId6"/>
    <p:sldId id="276" r:id="rId7"/>
    <p:sldId id="275" r:id="rId8"/>
    <p:sldId id="274" r:id="rId9"/>
    <p:sldId id="273" r:id="rId10"/>
    <p:sldId id="271" r:id="rId11"/>
    <p:sldId id="270" r:id="rId12"/>
    <p:sldId id="269" r:id="rId13"/>
    <p:sldId id="268" r:id="rId14"/>
    <p:sldId id="267" r:id="rId15"/>
    <p:sldId id="266" r:id="rId16"/>
    <p:sldId id="265" r:id="rId17"/>
    <p:sldId id="263" r:id="rId18"/>
    <p:sldId id="261" r:id="rId19"/>
    <p:sldId id="257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gs" Target="tags/tag24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3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0.xml"/><Relationship Id="rId3" Type="http://schemas.openxmlformats.org/officeDocument/2006/relationships/image" Target="../media/image16.png"/><Relationship Id="rId2" Type="http://schemas.openxmlformats.org/officeDocument/2006/relationships/tags" Target="../tags/tag19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2.xml"/><Relationship Id="rId3" Type="http://schemas.openxmlformats.org/officeDocument/2006/relationships/image" Target="../media/image18.png"/><Relationship Id="rId2" Type="http://schemas.openxmlformats.org/officeDocument/2006/relationships/tags" Target="../tags/tag21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3.xml"/><Relationship Id="rId3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6.xml"/><Relationship Id="rId4" Type="http://schemas.openxmlformats.org/officeDocument/2006/relationships/image" Target="../media/image8.png"/><Relationship Id="rId3" Type="http://schemas.openxmlformats.org/officeDocument/2006/relationships/tags" Target="../tags/tag5.xml"/><Relationship Id="rId2" Type="http://schemas.openxmlformats.org/officeDocument/2006/relationships/image" Target="../media/image7.png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436325"/>
            <a:ext cx="11520000" cy="2983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68605" y="2272665"/>
            <a:ext cx="2322195" cy="2392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598295" y="1609090"/>
            <a:ext cx="1180465" cy="341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719830" y="2179320"/>
            <a:ext cx="2349500" cy="2400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5015985" y="1636491"/>
            <a:ext cx="1180561" cy="247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6" name="矩形 55"/>
          <p:cNvSpPr/>
          <p:nvPr>
            <p:custDataLst>
              <p:tags r:id="rId3"/>
            </p:custDataLst>
          </p:nvPr>
        </p:nvSpPr>
        <p:spPr bwMode="white">
          <a:xfrm>
            <a:off x="7083425" y="2200910"/>
            <a:ext cx="2322830" cy="1558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7" name="矩形 56"/>
          <p:cNvSpPr/>
          <p:nvPr>
            <p:custDataLst>
              <p:tags r:id="rId4"/>
            </p:custDataLst>
          </p:nvPr>
        </p:nvSpPr>
        <p:spPr bwMode="white">
          <a:xfrm>
            <a:off x="8328660" y="1636395"/>
            <a:ext cx="1180465" cy="314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2" grpId="0" bldLvl="0" animBg="1"/>
      <p:bldP spid="56" grpId="0" bldLvl="0" animBg="1"/>
      <p:bldP spid="5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47020"/>
            <a:ext cx="11520000" cy="48127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45421" y="3782424"/>
            <a:ext cx="4084363" cy="962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567140" y="3782424"/>
            <a:ext cx="4093883" cy="962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34040"/>
            <a:ext cx="11520000" cy="42987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11860" y="3066415"/>
            <a:ext cx="6400800" cy="1815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7464425" y="3066415"/>
            <a:ext cx="3448685" cy="1815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999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304915" y="2420620"/>
            <a:ext cx="572770" cy="2112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849630" y="3356610"/>
            <a:ext cx="2412000" cy="615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>
            <p:custDataLst>
              <p:tags r:id="rId3"/>
            </p:custDataLst>
          </p:nvPr>
        </p:nvSpPr>
        <p:spPr bwMode="white">
          <a:xfrm>
            <a:off x="3296285" y="3320415"/>
            <a:ext cx="434975" cy="778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6168390" y="4041775"/>
            <a:ext cx="570230" cy="516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7022465" y="2492375"/>
            <a:ext cx="3989705" cy="2112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6"/>
            </p:custDataLst>
          </p:nvPr>
        </p:nvSpPr>
        <p:spPr bwMode="white">
          <a:xfrm>
            <a:off x="1567815" y="4779645"/>
            <a:ext cx="5657850" cy="960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7"/>
          <a:stretch>
            <a:fillRect/>
          </a:stretch>
        </p:blipFill>
        <p:spPr>
          <a:xfrm>
            <a:off x="360045" y="431800"/>
            <a:ext cx="11520170" cy="35731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616396" y="2412576"/>
            <a:ext cx="4255735" cy="15427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5" b="18733"/>
          <a:stretch>
            <a:fillRect/>
          </a:stretch>
        </p:blipFill>
        <p:spPr>
          <a:xfrm>
            <a:off x="838200" y="4002405"/>
            <a:ext cx="11018520" cy="25203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2599477" y="5347732"/>
            <a:ext cx="3912991" cy="944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03510"/>
            <a:ext cx="11520000" cy="29921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11801" y="1809002"/>
            <a:ext cx="6959603" cy="1543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5" y="3427685"/>
            <a:ext cx="11520000" cy="3000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2169160" y="4718050"/>
            <a:ext cx="6445250" cy="1057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503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12010" y="2392680"/>
            <a:ext cx="5514340" cy="1737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1875" y="2700020"/>
            <a:ext cx="5048250" cy="1457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052785"/>
            <a:ext cx="11520000" cy="35235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371664" y="1843193"/>
            <a:ext cx="390347" cy="247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600821" y="2433619"/>
            <a:ext cx="218975" cy="247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904821" y="2995476"/>
            <a:ext cx="361785" cy="295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647763" y="4166804"/>
            <a:ext cx="352264" cy="304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92740"/>
            <a:ext cx="11520000" cy="46820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225388" y="883454"/>
            <a:ext cx="218975" cy="247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778578" y="1465133"/>
            <a:ext cx="380826" cy="247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358016" y="2056348"/>
            <a:ext cx="371305" cy="247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139702" y="3229243"/>
            <a:ext cx="218975" cy="247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500826" y="3229243"/>
            <a:ext cx="218975" cy="247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130181" y="3810922"/>
            <a:ext cx="228495" cy="247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500826" y="3810922"/>
            <a:ext cx="228495" cy="247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264462" y="4983816"/>
            <a:ext cx="342743" cy="247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130181" y="4983816"/>
            <a:ext cx="390347" cy="247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836250"/>
            <a:ext cx="11520000" cy="47343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54011" y="1617362"/>
            <a:ext cx="561719" cy="247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114937" y="1617362"/>
            <a:ext cx="390347" cy="247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230177" y="2789032"/>
            <a:ext cx="399867" cy="247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705218" y="2789032"/>
            <a:ext cx="571239" cy="247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239697" y="3960701"/>
            <a:ext cx="390347" cy="247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466871" y="3960701"/>
            <a:ext cx="399867" cy="247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103763" y="4513196"/>
            <a:ext cx="723570" cy="3048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115929" y="5103793"/>
            <a:ext cx="695008" cy="314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837846" y="5122845"/>
            <a:ext cx="399867" cy="257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04450"/>
            <a:ext cx="11520000" cy="39721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137719" y="1337944"/>
            <a:ext cx="238016" cy="247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016595" y="3271611"/>
            <a:ext cx="238016" cy="257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6" b="61280"/>
          <a:stretch>
            <a:fillRect/>
          </a:stretch>
        </p:blipFill>
        <p:spPr>
          <a:xfrm>
            <a:off x="839470" y="4436745"/>
            <a:ext cx="11017250" cy="1900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1801011" y="5275437"/>
            <a:ext cx="295140" cy="2478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82"/>
          <a:stretch>
            <a:fillRect/>
          </a:stretch>
        </p:blipFill>
        <p:spPr>
          <a:xfrm>
            <a:off x="335280" y="692830"/>
            <a:ext cx="11520170" cy="2936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019730" y="1493983"/>
            <a:ext cx="257057" cy="257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3716610"/>
            <a:ext cx="11520000" cy="1968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2172722" y="4624475"/>
            <a:ext cx="238016" cy="238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124540"/>
            <a:ext cx="11520000" cy="26175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768727" y="2653058"/>
            <a:ext cx="733090" cy="2483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158413" y="2653058"/>
            <a:ext cx="714049" cy="2483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671867" y="2653058"/>
            <a:ext cx="733091" cy="2483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204363" y="2653058"/>
            <a:ext cx="733090" cy="2483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768727" y="3293125"/>
            <a:ext cx="733090" cy="2483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329785" y="3293125"/>
            <a:ext cx="875900" cy="2483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843239" y="3293125"/>
            <a:ext cx="390347" cy="2483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204363" y="3293125"/>
            <a:ext cx="399867" cy="2483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05795"/>
            <a:ext cx="11520000" cy="35757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95325" y="2346325"/>
            <a:ext cx="2280920" cy="2344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991995" y="1856105"/>
            <a:ext cx="1170940" cy="295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054475" y="2274570"/>
            <a:ext cx="2278380" cy="1597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1" name="矩形 60"/>
          <p:cNvSpPr/>
          <p:nvPr>
            <p:custDataLst>
              <p:tags r:id="rId2"/>
            </p:custDataLst>
          </p:nvPr>
        </p:nvSpPr>
        <p:spPr bwMode="white">
          <a:xfrm>
            <a:off x="5375910" y="1802765"/>
            <a:ext cx="1170940" cy="323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2" name="矩形 61"/>
          <p:cNvSpPr/>
          <p:nvPr>
            <p:custDataLst>
              <p:tags r:id="rId3"/>
            </p:custDataLst>
          </p:nvPr>
        </p:nvSpPr>
        <p:spPr bwMode="white">
          <a:xfrm>
            <a:off x="7507605" y="2490470"/>
            <a:ext cx="2421255" cy="2409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3" name="矩形 62"/>
          <p:cNvSpPr/>
          <p:nvPr>
            <p:custDataLst>
              <p:tags r:id="rId4"/>
            </p:custDataLst>
          </p:nvPr>
        </p:nvSpPr>
        <p:spPr bwMode="white">
          <a:xfrm>
            <a:off x="8759825" y="1803400"/>
            <a:ext cx="1170940" cy="375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61" grpId="0" bldLvl="0" animBg="1"/>
      <p:bldP spid="62" grpId="0" bldLvl="0" animBg="1"/>
      <p:bldP spid="63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commondata" val="eyJoZGlkIjoiOGZjM2FmYjJjNjViMjY2ZmZlNWE4MmU5MDgyZjM4MjU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7</cp:revision>
  <dcterms:created xsi:type="dcterms:W3CDTF">2023-11-22T06:51:00Z</dcterms:created>
  <dcterms:modified xsi:type="dcterms:W3CDTF">2023-11-26T01:29:42Z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