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79" r:id="rId6"/>
    <p:sldId id="278" r:id="rId7"/>
    <p:sldId id="277" r:id="rId8"/>
    <p:sldId id="276" r:id="rId9"/>
    <p:sldId id="275" r:id="rId10"/>
    <p:sldId id="274" r:id="rId11"/>
    <p:sldId id="273" r:id="rId12"/>
    <p:sldId id="271" r:id="rId13"/>
    <p:sldId id="270" r:id="rId14"/>
    <p:sldId id="269" r:id="rId15"/>
    <p:sldId id="268" r:id="rId16"/>
    <p:sldId id="266" r:id="rId17"/>
    <p:sldId id="264" r:id="rId18"/>
    <p:sldId id="263" r:id="rId19"/>
    <p:sldId id="261" r:id="rId20"/>
    <p:sldId id="257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3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13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7.xml"/><Relationship Id="rId3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9.xml"/><Relationship Id="rId3" Type="http://schemas.openxmlformats.org/officeDocument/2006/relationships/image" Target="../media/image17.png"/><Relationship Id="rId2" Type="http://schemas.openxmlformats.org/officeDocument/2006/relationships/tags" Target="../tags/tag18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1.xml"/><Relationship Id="rId3" Type="http://schemas.openxmlformats.org/officeDocument/2006/relationships/image" Target="../media/image20.png"/><Relationship Id="rId2" Type="http://schemas.openxmlformats.org/officeDocument/2006/relationships/tags" Target="../tags/tag20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" b="5009"/>
          <a:stretch>
            <a:fillRect/>
          </a:stretch>
        </p:blipFill>
        <p:spPr>
          <a:xfrm>
            <a:off x="839470" y="3731895"/>
            <a:ext cx="11161395" cy="2937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"/>
          <a:stretch>
            <a:fillRect/>
          </a:stretch>
        </p:blipFill>
        <p:spPr>
          <a:xfrm>
            <a:off x="407670" y="216535"/>
            <a:ext cx="11089685" cy="3427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4" name="矩形 43"/>
          <p:cNvSpPr/>
          <p:nvPr>
            <p:custDataLst>
              <p:tags r:id="rId4"/>
            </p:custDataLst>
          </p:nvPr>
        </p:nvSpPr>
        <p:spPr bwMode="white">
          <a:xfrm>
            <a:off x="760095" y="1269365"/>
            <a:ext cx="2474595" cy="254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5" name="矩形 44"/>
          <p:cNvSpPr/>
          <p:nvPr>
            <p:custDataLst>
              <p:tags r:id="rId5"/>
            </p:custDataLst>
          </p:nvPr>
        </p:nvSpPr>
        <p:spPr bwMode="white">
          <a:xfrm>
            <a:off x="2064385" y="902970"/>
            <a:ext cx="1170940" cy="302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6" name="矩形 45"/>
          <p:cNvSpPr/>
          <p:nvPr>
            <p:custDataLst>
              <p:tags r:id="rId6"/>
            </p:custDataLst>
          </p:nvPr>
        </p:nvSpPr>
        <p:spPr bwMode="white">
          <a:xfrm>
            <a:off x="4469765" y="1340485"/>
            <a:ext cx="2258695" cy="237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7" name="矩形 46"/>
          <p:cNvSpPr/>
          <p:nvPr>
            <p:custDataLst>
              <p:tags r:id="rId7"/>
            </p:custDataLst>
          </p:nvPr>
        </p:nvSpPr>
        <p:spPr bwMode="white">
          <a:xfrm>
            <a:off x="5783580" y="909320"/>
            <a:ext cx="1170940" cy="302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2" name="矩形 61"/>
          <p:cNvSpPr/>
          <p:nvPr>
            <p:custDataLst>
              <p:tags r:id="rId8"/>
            </p:custDataLst>
          </p:nvPr>
        </p:nvSpPr>
        <p:spPr bwMode="white">
          <a:xfrm>
            <a:off x="8202930" y="1341120"/>
            <a:ext cx="2195830" cy="2296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3" name="矩形 62"/>
          <p:cNvSpPr/>
          <p:nvPr>
            <p:custDataLst>
              <p:tags r:id="rId9"/>
            </p:custDataLst>
          </p:nvPr>
        </p:nvSpPr>
        <p:spPr bwMode="white">
          <a:xfrm>
            <a:off x="9456420" y="909320"/>
            <a:ext cx="1170940" cy="302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8" name="矩形 47"/>
          <p:cNvSpPr/>
          <p:nvPr>
            <p:custDataLst>
              <p:tags r:id="rId10"/>
            </p:custDataLst>
          </p:nvPr>
        </p:nvSpPr>
        <p:spPr bwMode="white">
          <a:xfrm>
            <a:off x="836930" y="4251325"/>
            <a:ext cx="2684780" cy="2231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49" name="矩形 48"/>
          <p:cNvSpPr/>
          <p:nvPr>
            <p:custDataLst>
              <p:tags r:id="rId11"/>
            </p:custDataLst>
          </p:nvPr>
        </p:nvSpPr>
        <p:spPr bwMode="white">
          <a:xfrm>
            <a:off x="2063750" y="3860800"/>
            <a:ext cx="1170940" cy="302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0" name="矩形 49"/>
          <p:cNvSpPr/>
          <p:nvPr>
            <p:custDataLst>
              <p:tags r:id="rId12"/>
            </p:custDataLst>
          </p:nvPr>
        </p:nvSpPr>
        <p:spPr bwMode="white">
          <a:xfrm>
            <a:off x="4541520" y="4320540"/>
            <a:ext cx="2258695" cy="22764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1" name="矩形 50"/>
          <p:cNvSpPr/>
          <p:nvPr>
            <p:custDataLst>
              <p:tags r:id="rId13"/>
            </p:custDataLst>
          </p:nvPr>
        </p:nvSpPr>
        <p:spPr bwMode="white">
          <a:xfrm>
            <a:off x="5783580" y="3833495"/>
            <a:ext cx="1170940" cy="393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2" name="矩形 51"/>
          <p:cNvSpPr/>
          <p:nvPr>
            <p:custDataLst>
              <p:tags r:id="rId14"/>
            </p:custDataLst>
          </p:nvPr>
        </p:nvSpPr>
        <p:spPr bwMode="white">
          <a:xfrm>
            <a:off x="8328025" y="4304665"/>
            <a:ext cx="2195830" cy="2296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3" name="矩形 52"/>
          <p:cNvSpPr/>
          <p:nvPr>
            <p:custDataLst>
              <p:tags r:id="rId15"/>
            </p:custDataLst>
          </p:nvPr>
        </p:nvSpPr>
        <p:spPr bwMode="white">
          <a:xfrm>
            <a:off x="9528175" y="3860800"/>
            <a:ext cx="1170940" cy="391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ldLvl="0" animBg="1"/>
      <p:bldP spid="45" grpId="0" bldLvl="0" animBg="1"/>
      <p:bldP spid="46" grpId="0" bldLvl="0" animBg="1"/>
      <p:bldP spid="47" grpId="0" bldLvl="0" animBg="1"/>
      <p:bldP spid="62" grpId="0" bldLvl="0" animBg="1"/>
      <p:bldP spid="63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62285"/>
            <a:ext cx="11520000" cy="3885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72528" y="1671661"/>
            <a:ext cx="1056793" cy="2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81388" y="1671661"/>
            <a:ext cx="228495" cy="2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71471" y="1671661"/>
            <a:ext cx="228495" cy="2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09289" y="1671661"/>
            <a:ext cx="1085354" cy="2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510677" y="2319162"/>
            <a:ext cx="1209123" cy="2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595702" y="2319162"/>
            <a:ext cx="228496" cy="2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76264" y="2328684"/>
            <a:ext cx="218975" cy="238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23603" y="2319162"/>
            <a:ext cx="1237685" cy="2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339305" y="2976185"/>
            <a:ext cx="1380495" cy="2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338644" y="2976185"/>
            <a:ext cx="228496" cy="2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528727" y="2976185"/>
            <a:ext cx="218975" cy="2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376066" y="2976185"/>
            <a:ext cx="1399537" cy="247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339305" y="3623686"/>
            <a:ext cx="1551867" cy="2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510016" y="3623686"/>
            <a:ext cx="228495" cy="2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700099" y="3623686"/>
            <a:ext cx="218975" cy="2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537917" y="3623686"/>
            <a:ext cx="1532826" cy="2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4040"/>
            <a:ext cx="11520000" cy="3889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27935" y="3050540"/>
            <a:ext cx="6002020" cy="1092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265"/>
            <a:ext cx="11520000" cy="3222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6235" y="2062480"/>
            <a:ext cx="6378575" cy="1228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9"/>
          <a:stretch>
            <a:fillRect/>
          </a:stretch>
        </p:blipFill>
        <p:spPr>
          <a:xfrm>
            <a:off x="767715" y="3644265"/>
            <a:ext cx="11112500" cy="209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082165" y="4521835"/>
            <a:ext cx="5748655" cy="1080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7020"/>
            <a:ext cx="11520000" cy="3040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73652" y="2066985"/>
            <a:ext cx="3417917" cy="895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6"/>
          <a:stretch>
            <a:fillRect/>
          </a:stretch>
        </p:blipFill>
        <p:spPr>
          <a:xfrm>
            <a:off x="839470" y="3427730"/>
            <a:ext cx="10873150" cy="2338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305606" y="4124564"/>
            <a:ext cx="5274446" cy="1479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21060"/>
            <a:ext cx="11520000" cy="2870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111801" y="2470216"/>
            <a:ext cx="7054808" cy="14970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575265"/>
            <a:ext cx="11520000" cy="3079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"/>
          <a:stretch>
            <a:fillRect/>
          </a:stretch>
        </p:blipFill>
        <p:spPr>
          <a:xfrm>
            <a:off x="767715" y="3644265"/>
            <a:ext cx="11161440" cy="2338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234440" y="4359910"/>
            <a:ext cx="9663430" cy="1572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3462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7720" y="2284095"/>
            <a:ext cx="3391535" cy="1802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191885" y="2293620"/>
            <a:ext cx="4460240" cy="2325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028950" y="2671445"/>
            <a:ext cx="6134100" cy="1514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47020"/>
            <a:ext cx="11520000" cy="5021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68528" y="1409336"/>
            <a:ext cx="723570" cy="25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995900" y="1409336"/>
            <a:ext cx="733090" cy="257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54016" y="1990603"/>
            <a:ext cx="371305" cy="2953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14082" y="2009661"/>
            <a:ext cx="238016" cy="238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09752" y="2667159"/>
            <a:ext cx="228495" cy="24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901024" y="3391360"/>
            <a:ext cx="238016" cy="24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11471" y="4649183"/>
            <a:ext cx="733090" cy="24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52958" y="4649183"/>
            <a:ext cx="561719" cy="24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25785" y="5239978"/>
            <a:ext cx="561719" cy="24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28396" y="5239978"/>
            <a:ext cx="742611" cy="24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18775"/>
            <a:ext cx="11520000" cy="4847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43702" y="947342"/>
            <a:ext cx="723570" cy="314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614082" y="947342"/>
            <a:ext cx="714049" cy="314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30842" y="1718759"/>
            <a:ext cx="714049" cy="323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120991" y="2709221"/>
            <a:ext cx="733090" cy="24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67735" y="2709221"/>
            <a:ext cx="571239" cy="24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100297" y="2709221"/>
            <a:ext cx="371305" cy="24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920396" y="3994916"/>
            <a:ext cx="875900" cy="25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167603" y="5175850"/>
            <a:ext cx="390347" cy="24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3009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21190" y="1805808"/>
            <a:ext cx="561719" cy="247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86710" y="2396293"/>
            <a:ext cx="399867" cy="247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39305" y="3577265"/>
            <a:ext cx="533157" cy="247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443041" y="3577265"/>
            <a:ext cx="723570" cy="247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39851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013619" y="1778042"/>
            <a:ext cx="295140" cy="238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023140" y="2350078"/>
            <a:ext cx="285619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975537" y="3465546"/>
            <a:ext cx="333223" cy="314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975537" y="4037582"/>
            <a:ext cx="333223" cy="314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13619" y="4638219"/>
            <a:ext cx="295140" cy="228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34040"/>
            <a:ext cx="11520000" cy="3641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96495" y="1715638"/>
            <a:ext cx="285619" cy="247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692231" y="3593380"/>
            <a:ext cx="257057" cy="247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7550"/>
            <a:ext cx="11520000" cy="3876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57950" y="1220410"/>
            <a:ext cx="295140" cy="247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95504" y="2334726"/>
            <a:ext cx="247536" cy="247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12000" y="4001438"/>
            <a:ext cx="257057" cy="2476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268685"/>
            <a:ext cx="11520000" cy="2243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63069" y="2538141"/>
            <a:ext cx="561719" cy="24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57416" y="2538141"/>
            <a:ext cx="913983" cy="24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70805" y="2538141"/>
            <a:ext cx="733090" cy="24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674673" y="2538141"/>
            <a:ext cx="904461" cy="24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734441" y="3101283"/>
            <a:ext cx="733090" cy="24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95565" y="3101283"/>
            <a:ext cx="561719" cy="24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70805" y="3101283"/>
            <a:ext cx="733090" cy="24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93714" y="3101283"/>
            <a:ext cx="885421" cy="2481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commondata" val="eyJoZGlkIjoiZTFmYjk4ZDEyZjJkZTY3MGU0N2MxZTMxYzQzM2Q5ZWY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2023-11-24T03:23:15Z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