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0450" y="2167890"/>
            <a:ext cx="4991100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09975" y="3392170"/>
            <a:ext cx="49720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052785"/>
            <a:ext cx="11520000" cy="3735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30730" y="3106420"/>
            <a:ext cx="6507480" cy="123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150"/>
            <a:ext cx="11520000" cy="342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5157" y="2865988"/>
            <a:ext cx="6274115" cy="1431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04628" y="2550953"/>
            <a:ext cx="2123107" cy="1737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4492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4677" y="3184782"/>
            <a:ext cx="5950413" cy="2003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396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54677" y="3781121"/>
            <a:ext cx="4512793" cy="8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OTFjOGVkMGEyNDYwZDliYzNjNDQ1ZWY1MTczMzFmND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7</cp:revision>
  <dcterms:created xsi:type="dcterms:W3CDTF">2023-11-22T06:51:00Z</dcterms:created>
  <dcterms:modified xsi:type="dcterms:W3CDTF">2023-11-26T02:16:44Z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