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.xml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00450" y="2383155"/>
            <a:ext cx="499110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85820" y="3616960"/>
            <a:ext cx="541972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6490"/>
            <a:ext cx="11520000" cy="4163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166942" y="1864802"/>
            <a:ext cx="371305" cy="238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34380" y="2407888"/>
            <a:ext cx="371305" cy="238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48495" y="3503587"/>
            <a:ext cx="361785" cy="2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99834" y="3503587"/>
            <a:ext cx="209454" cy="2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4380185"/>
            <a:ext cx="11520000" cy="189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3215005" y="5231130"/>
            <a:ext cx="2375535" cy="87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8856345" y="5231130"/>
            <a:ext cx="2846705" cy="986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478745"/>
            <a:ext cx="11520000" cy="3266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027795" y="707390"/>
            <a:ext cx="748030" cy="1009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36458" y="1459720"/>
            <a:ext cx="304662" cy="219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76460" y="1444625"/>
            <a:ext cx="1297940" cy="92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87102" y="2316883"/>
            <a:ext cx="552198" cy="276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24259" y="2316883"/>
            <a:ext cx="675966" cy="276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51168" y="2393075"/>
            <a:ext cx="323702" cy="219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036458" y="2383551"/>
            <a:ext cx="285619" cy="228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801416" y="2859752"/>
            <a:ext cx="675966" cy="276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90904" y="2859752"/>
            <a:ext cx="542677" cy="276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3862025"/>
            <a:ext cx="11520000" cy="2826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2102302" y="5179791"/>
            <a:ext cx="4027239" cy="849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0530"/>
            <a:ext cx="11520000" cy="3550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54860" y="2890520"/>
            <a:ext cx="4985385" cy="161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OTFjOGVkMGEyNDYwZDliYzNjNDQ1ZWY1MTczMzFmNDc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2023-11-26T02:16:23Z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