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66795" y="2349500"/>
            <a:ext cx="505777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9975" y="3631565"/>
            <a:ext cx="49720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4299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1815" y="2693670"/>
            <a:ext cx="2590800" cy="247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34710" y="2181849"/>
            <a:ext cx="1113917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9950" y="2181849"/>
            <a:ext cx="952066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23338" y="2181849"/>
            <a:ext cx="1104396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359785" y="2635885"/>
            <a:ext cx="2590800" cy="247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7" name="矩形 76"/>
          <p:cNvSpPr/>
          <p:nvPr>
            <p:custDataLst>
              <p:tags r:id="rId3"/>
            </p:custDataLst>
          </p:nvPr>
        </p:nvSpPr>
        <p:spPr bwMode="white">
          <a:xfrm>
            <a:off x="6311900" y="2693670"/>
            <a:ext cx="2590800" cy="247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8" name="矩形 77"/>
          <p:cNvSpPr/>
          <p:nvPr>
            <p:custDataLst>
              <p:tags r:id="rId4"/>
            </p:custDataLst>
          </p:nvPr>
        </p:nvSpPr>
        <p:spPr bwMode="white">
          <a:xfrm>
            <a:off x="9229725" y="2635885"/>
            <a:ext cx="2590800" cy="247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9" name="矩形 78"/>
          <p:cNvSpPr/>
          <p:nvPr>
            <p:custDataLst>
              <p:tags r:id="rId5"/>
            </p:custDataLst>
          </p:nvPr>
        </p:nvSpPr>
        <p:spPr bwMode="white">
          <a:xfrm>
            <a:off x="1919605" y="2181860"/>
            <a:ext cx="116332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77" grpId="0" bldLvl="0" animBg="1"/>
      <p:bldP spid="78" grpId="0" bldLvl="0" animBg="1"/>
      <p:bldP spid="7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755"/>
            <a:ext cx="11520000" cy="325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1815" y="1628140"/>
            <a:ext cx="2865755" cy="219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295775" y="1556385"/>
            <a:ext cx="2865755" cy="219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7968615" y="1683385"/>
            <a:ext cx="3724275" cy="219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>
            <a:fillRect/>
          </a:stretch>
        </p:blipFill>
        <p:spPr>
          <a:xfrm>
            <a:off x="840105" y="3859530"/>
            <a:ext cx="11017295" cy="209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802005" y="4517390"/>
            <a:ext cx="2865755" cy="1404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4495800" y="4517390"/>
            <a:ext cx="2208530" cy="1403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8009255" y="4517390"/>
            <a:ext cx="2532380" cy="157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15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170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97421" y="2099050"/>
            <a:ext cx="523636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39371" y="2099050"/>
            <a:ext cx="647404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9884" y="2099050"/>
            <a:ext cx="666446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99438" y="2099050"/>
            <a:ext cx="675965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21256" y="2614140"/>
            <a:ext cx="67596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20330" y="2614140"/>
            <a:ext cx="67596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09884" y="2614140"/>
            <a:ext cx="66644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99438" y="2614140"/>
            <a:ext cx="66644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2827220"/>
            <a:ext cx="6264595" cy="18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2023-11-24T02:33:52Z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