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74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0450" y="2454910"/>
            <a:ext cx="499110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00450" y="3588385"/>
            <a:ext cx="49911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364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39702" y="2553865"/>
            <a:ext cx="685487" cy="22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62809" y="2553865"/>
            <a:ext cx="695008" cy="22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66809" y="2553865"/>
            <a:ext cx="685487" cy="22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64330" y="3087454"/>
            <a:ext cx="4512793" cy="30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18743" y="3087454"/>
            <a:ext cx="1075834" cy="30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62016" y="3668686"/>
            <a:ext cx="1656595" cy="22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502479" y="4192747"/>
            <a:ext cx="675966" cy="30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168264" y="4192747"/>
            <a:ext cx="1247206" cy="30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33057" y="4202276"/>
            <a:ext cx="1409057" cy="295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337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69256" y="3254937"/>
            <a:ext cx="218975" cy="228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63206" y="3254937"/>
            <a:ext cx="228495" cy="228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95305" y="3254937"/>
            <a:ext cx="228495" cy="228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92958" y="3912526"/>
            <a:ext cx="218975" cy="238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063206" y="3912526"/>
            <a:ext cx="228495" cy="238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957157" y="3912526"/>
            <a:ext cx="228495" cy="238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063750" y="1842135"/>
            <a:ext cx="360045" cy="372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931410" y="1842135"/>
            <a:ext cx="360045" cy="372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680325" y="1842135"/>
            <a:ext cx="360045" cy="372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10632440" y="1842135"/>
            <a:ext cx="360045" cy="372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3344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06743" y="1820864"/>
            <a:ext cx="1494743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81719" y="1820864"/>
            <a:ext cx="1494743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71404" y="1820864"/>
            <a:ext cx="856859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06214" y="2383114"/>
            <a:ext cx="1494743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57487" y="2383114"/>
            <a:ext cx="218975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28462" y="2354525"/>
            <a:ext cx="1942214" cy="314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96892" y="2935835"/>
            <a:ext cx="1485223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61950" y="2935835"/>
            <a:ext cx="1494743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889851" y="2907246"/>
            <a:ext cx="847338" cy="314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178776" y="3469497"/>
            <a:ext cx="1152000" cy="304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968330" y="4050807"/>
            <a:ext cx="1494743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4735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252297" y="2204596"/>
            <a:ext cx="990148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02479" y="2757235"/>
            <a:ext cx="1009190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66413" y="3309874"/>
            <a:ext cx="1656595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92694" y="3872041"/>
            <a:ext cx="1656595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0115" y="4424680"/>
            <a:ext cx="1332892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73586" y="4986847"/>
            <a:ext cx="1313851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2023-11-24T02:30:30Z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