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5775" y="3573145"/>
            <a:ext cx="3619500" cy="96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35730" y="2204720"/>
            <a:ext cx="42767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35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28528" y="2540265"/>
            <a:ext cx="675966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13685" y="2540265"/>
            <a:ext cx="209454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2958" y="3121838"/>
            <a:ext cx="380826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01685" y="3102770"/>
            <a:ext cx="342743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44826" y="4847488"/>
            <a:ext cx="695008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0462" y="4857022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0066" y="4847488"/>
            <a:ext cx="371305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19272" y="4818886"/>
            <a:ext cx="361785" cy="30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61685" y="4857022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295"/>
            <a:ext cx="11520000" cy="236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720132" y="2558024"/>
            <a:ext cx="342743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87805" y="3041015"/>
            <a:ext cx="51625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99515" y="2465070"/>
            <a:ext cx="45339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3072130" y="2465070"/>
            <a:ext cx="546735" cy="474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432175" y="2968625"/>
            <a:ext cx="51625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5951855" y="3089910"/>
            <a:ext cx="51625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2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0500"/>
            <a:ext cx="11520000" cy="284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72661" y="1436048"/>
            <a:ext cx="2913322" cy="618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2550125"/>
            <a:ext cx="2913322" cy="63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397840"/>
            <a:ext cx="11520000" cy="289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714712" y="4934695"/>
            <a:ext cx="3398876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714712" y="5774715"/>
            <a:ext cx="3360793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326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0495" y="3529629"/>
            <a:ext cx="9111272" cy="87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2023-11-24T02:27:24Z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