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35730" y="2204720"/>
            <a:ext cx="427672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9310" y="3644900"/>
            <a:ext cx="560070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980395"/>
            <a:ext cx="11520000" cy="351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986732" y="2503907"/>
            <a:ext cx="352264" cy="28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85872" y="2503907"/>
            <a:ext cx="361785" cy="29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49443" y="3046658"/>
            <a:ext cx="361785" cy="29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87063" y="3046658"/>
            <a:ext cx="352264" cy="28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14368" y="3046658"/>
            <a:ext cx="352264" cy="29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51988" y="3056180"/>
            <a:ext cx="352264" cy="27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14368" y="3608453"/>
            <a:ext cx="533158" cy="28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77410" y="4160726"/>
            <a:ext cx="218975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129211" y="4160726"/>
            <a:ext cx="218975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404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"/>
          <a:stretch>
            <a:fillRect/>
          </a:stretch>
        </p:blipFill>
        <p:spPr>
          <a:xfrm>
            <a:off x="767715" y="4293235"/>
            <a:ext cx="11304950" cy="219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7384529" y="4474683"/>
            <a:ext cx="218975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8108099" y="4474683"/>
            <a:ext cx="209454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4252231" y="5019164"/>
            <a:ext cx="209454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6146843" y="5019164"/>
            <a:ext cx="209454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1491240" y="5544541"/>
            <a:ext cx="666446" cy="29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3395372" y="6108126"/>
            <a:ext cx="209454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4109422" y="6108126"/>
            <a:ext cx="228495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1"/>
            </p:custDataLst>
          </p:nvPr>
        </p:nvSpPr>
        <p:spPr bwMode="white">
          <a:xfrm>
            <a:off x="7070347" y="6108126"/>
            <a:ext cx="209454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2"/>
            </p:custDataLst>
          </p:nvPr>
        </p:nvSpPr>
        <p:spPr bwMode="white">
          <a:xfrm>
            <a:off x="7784397" y="6108126"/>
            <a:ext cx="209454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7433851" y="2638191"/>
            <a:ext cx="218975" cy="23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147900" y="2638191"/>
            <a:ext cx="218975" cy="23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99702" y="2638191"/>
            <a:ext cx="209454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613752" y="2638191"/>
            <a:ext cx="228496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433851" y="3448427"/>
            <a:ext cx="218975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176462" y="3448427"/>
            <a:ext cx="152330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918743" y="3448427"/>
            <a:ext cx="152330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0623272" y="3448427"/>
            <a:ext cx="209454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728000" y="4106147"/>
            <a:ext cx="209454" cy="23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7214876" y="4659014"/>
            <a:ext cx="218975" cy="23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9956826" y="5202348"/>
            <a:ext cx="228496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0699438" y="5202348"/>
            <a:ext cx="152330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2023-11-24T02:18:28Z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