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9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8.png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3425825"/>
            <a:ext cx="878205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77010" y="2205355"/>
            <a:ext cx="92964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20350"/>
            <a:ext cx="11520000" cy="499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16859" y="4943171"/>
            <a:ext cx="1066314" cy="33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59074" y="4943171"/>
            <a:ext cx="1409057" cy="33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86842" y="4943171"/>
            <a:ext cx="733090" cy="33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04429" y="4943171"/>
            <a:ext cx="390347" cy="333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320280" y="4806315"/>
            <a:ext cx="1534795" cy="6496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8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595371" y="1008943"/>
            <a:ext cx="599801" cy="26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072396" y="1514737"/>
            <a:ext cx="466512" cy="26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80793" y="1514737"/>
            <a:ext cx="666446" cy="30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47173" y="2010988"/>
            <a:ext cx="466512" cy="267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15867" y="2516782"/>
            <a:ext cx="361785" cy="29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97155"/>
            <a:ext cx="11520000" cy="335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835702" y="3712479"/>
            <a:ext cx="228495" cy="97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 rot="18360000" flipH="1">
            <a:off x="9890760" y="3464560"/>
            <a:ext cx="219075" cy="1543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 rot="840000">
            <a:off x="5109210" y="4416425"/>
            <a:ext cx="2028190" cy="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5120330" y="5934755"/>
            <a:ext cx="1942214" cy="30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8814347" y="5934755"/>
            <a:ext cx="1932695" cy="30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2559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975" y="1917291"/>
            <a:ext cx="8882776" cy="1308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42220"/>
            <a:ext cx="11520000" cy="2131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3"/>
            </p:custDataLst>
          </p:nvPr>
        </p:nvSpPr>
        <p:spPr bwMode="white">
          <a:xfrm>
            <a:off x="8123135" y="1240573"/>
            <a:ext cx="380827" cy="23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972788" y="1766205"/>
            <a:ext cx="514115" cy="23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4362474" y="1766205"/>
            <a:ext cx="380826" cy="238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OGZjM2FmYjJjNjViMjY2ZmZlNWE4MmU5MDgyZjM4Mj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10</cp:revision>
  <dcterms:created xsi:type="dcterms:W3CDTF">2023-11-22T06:51:00Z</dcterms:created>
  <dcterms:modified xsi:type="dcterms:W3CDTF">2023-11-26T14:10:57Z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