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9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3416300"/>
            <a:ext cx="1181100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13360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1884" y="2067123"/>
            <a:ext cx="276099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7272" y="2038512"/>
            <a:ext cx="323702" cy="295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18413" y="2038512"/>
            <a:ext cx="323702" cy="295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01884" y="2629806"/>
            <a:ext cx="276099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14876" y="2629806"/>
            <a:ext cx="276099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3055"/>
            <a:ext cx="11520000" cy="2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054677" y="4510093"/>
            <a:ext cx="5255404" cy="86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1515"/>
            <a:ext cx="11520000" cy="397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275" y="2329815"/>
            <a:ext cx="3080385" cy="14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45157" y="4629315"/>
            <a:ext cx="218975" cy="22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16132" y="4629315"/>
            <a:ext cx="218975" cy="22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39504" y="4629315"/>
            <a:ext cx="314181" cy="22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43371" y="4629315"/>
            <a:ext cx="218975" cy="22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14347" y="4619774"/>
            <a:ext cx="218975" cy="23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37719" y="4619774"/>
            <a:ext cx="352264" cy="23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568690" y="3904615"/>
            <a:ext cx="2295525" cy="57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285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856882"/>
            <a:ext cx="6664462" cy="86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1585"/>
            <a:ext cx="11520000" cy="320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318895" y="1898650"/>
            <a:ext cx="4931410" cy="166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 rot="20400000">
            <a:off x="10364470" y="1934210"/>
            <a:ext cx="7620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 rot="18000000">
            <a:off x="10831195" y="1585595"/>
            <a:ext cx="76200" cy="171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OGZjM2FmYjJjNjViMjY2ZmZlNWE4MmU5MDgyZjM4M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2023-11-22T06:51:00Z</dcterms:created>
  <dcterms:modified xsi:type="dcterms:W3CDTF">2023-11-26T14:10:41Z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