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5" r:id="rId6"/>
    <p:sldId id="264" r:id="rId7"/>
    <p:sldId id="262" r:id="rId8"/>
    <p:sldId id="269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9.xml"/><Relationship Id="rId2" Type="http://schemas.openxmlformats.org/officeDocument/2006/relationships/image" Target="../media/image8.png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125" y="3401695"/>
            <a:ext cx="6381750" cy="771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477010" y="2277110"/>
            <a:ext cx="929640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836250"/>
            <a:ext cx="11520000" cy="4521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392002" y="2295753"/>
            <a:ext cx="685487" cy="295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715704" y="2829951"/>
            <a:ext cx="999669" cy="305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677291" y="3373687"/>
            <a:ext cx="675966" cy="295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267241" y="3364148"/>
            <a:ext cx="675966" cy="305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294812" y="3364148"/>
            <a:ext cx="685487" cy="305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152993" y="3907885"/>
            <a:ext cx="371305" cy="305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752134" y="3907885"/>
            <a:ext cx="361785" cy="295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981622" y="4442082"/>
            <a:ext cx="352264" cy="305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640200" y="4976280"/>
            <a:ext cx="361785" cy="314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98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682380" y="2261701"/>
            <a:ext cx="323702" cy="296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414809" y="2261701"/>
            <a:ext cx="323702" cy="296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758395"/>
            <a:ext cx="11520000" cy="2847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 rot="1380000">
            <a:off x="7795895" y="4402455"/>
            <a:ext cx="2049780" cy="184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1924685" y="4318000"/>
            <a:ext cx="248920" cy="802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6"/>
            </p:custDataLst>
          </p:nvPr>
        </p:nvSpPr>
        <p:spPr bwMode="white">
          <a:xfrm>
            <a:off x="4349157" y="4891328"/>
            <a:ext cx="866380" cy="1713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7"/>
            </p:custDataLst>
          </p:nvPr>
        </p:nvSpPr>
        <p:spPr bwMode="white">
          <a:xfrm>
            <a:off x="7840980" y="4182110"/>
            <a:ext cx="182880" cy="109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75265"/>
            <a:ext cx="11520000" cy="2674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54677" y="1845550"/>
            <a:ext cx="5303008" cy="850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413340"/>
            <a:ext cx="11520000" cy="3106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3"/>
            </p:custDataLst>
          </p:nvPr>
        </p:nvSpPr>
        <p:spPr bwMode="white">
          <a:xfrm>
            <a:off x="2029912" y="2585834"/>
            <a:ext cx="4350942" cy="838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oZGlkIjoiOGZjM2FmYjJjNjViMjY2ZmZlNWE4MmU5MDgyZjM4MjU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9</cp:revision>
  <dcterms:created xsi:type="dcterms:W3CDTF">2023-11-22T06:51:00Z</dcterms:created>
  <dcterms:modified xsi:type="dcterms:W3CDTF">2023-11-26T14:11:51Z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