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3" r:id="rId8"/>
    <p:sldId id="262" r:id="rId9"/>
    <p:sldId id="261" r:id="rId10"/>
    <p:sldId id="257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4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5320" y="3420745"/>
            <a:ext cx="5800725" cy="733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77010" y="2277110"/>
            <a:ext cx="92964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608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000358" y="2665987"/>
            <a:ext cx="218975" cy="238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46772" y="2665987"/>
            <a:ext cx="209454" cy="238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25251" y="3210085"/>
            <a:ext cx="161851" cy="229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86309" y="3210085"/>
            <a:ext cx="152330" cy="229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51631" y="3716001"/>
            <a:ext cx="666446" cy="305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32788" y="4250553"/>
            <a:ext cx="666446" cy="315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01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446507" y="1939127"/>
            <a:ext cx="1323371" cy="314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46507" y="2482369"/>
            <a:ext cx="1323371" cy="304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32061" y="3016080"/>
            <a:ext cx="361785" cy="304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46507" y="3549791"/>
            <a:ext cx="1323371" cy="314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2150"/>
            <a:ext cx="11520000" cy="3443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768" y="2845522"/>
            <a:ext cx="1409057" cy="1020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16066" y="2845522"/>
            <a:ext cx="1742280" cy="1020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86314" y="2855061"/>
            <a:ext cx="2065983" cy="1020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23537" y="2855061"/>
            <a:ext cx="1732760" cy="1020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3246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872132" y="2337080"/>
            <a:ext cx="466512" cy="257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09610" y="2336800"/>
            <a:ext cx="519430" cy="30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99650" y="2336800"/>
            <a:ext cx="533400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91173" y="2871744"/>
            <a:ext cx="447471" cy="267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00231" y="2871744"/>
            <a:ext cx="476033" cy="267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99702" y="2871744"/>
            <a:ext cx="466512" cy="267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86370" y="3372485"/>
            <a:ext cx="2870835" cy="34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805487" y="3950618"/>
            <a:ext cx="609322" cy="267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00231" y="3950618"/>
            <a:ext cx="476033" cy="267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899702" y="3950618"/>
            <a:ext cx="466512" cy="267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5" y="1196930"/>
            <a:ext cx="11520000" cy="253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882640" y="2749964"/>
            <a:ext cx="209454" cy="238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33913" y="2749964"/>
            <a:ext cx="209454" cy="238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97351" y="3293050"/>
            <a:ext cx="228495" cy="238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OTFjOGVkMGEyNDYwZDliYzNjNDQ1ZWY1MTczMzFmND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8</cp:revision>
  <dcterms:created xsi:type="dcterms:W3CDTF">2023-11-22T06:51:00Z</dcterms:created>
  <dcterms:modified xsi:type="dcterms:W3CDTF">2023-11-26T02:05:39Z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