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3493135"/>
            <a:ext cx="64770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18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531863" y="2714711"/>
            <a:ext cx="514115" cy="23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36788" y="3286030"/>
            <a:ext cx="514115" cy="23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98507" y="3866871"/>
            <a:ext cx="380826" cy="22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3510"/>
            <a:ext cx="11520000" cy="3386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788429" y="2849904"/>
            <a:ext cx="3008528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415801" y="2849904"/>
            <a:ext cx="2846677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195504" y="2849904"/>
            <a:ext cx="2837157" cy="267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644220"/>
            <a:ext cx="11520000" cy="229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306342" y="5515740"/>
            <a:ext cx="323702" cy="29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6533185" y="5515740"/>
            <a:ext cx="323702" cy="29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9037119" y="5515740"/>
            <a:ext cx="323702" cy="29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268685"/>
            <a:ext cx="11520000" cy="316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72259" y="2461456"/>
            <a:ext cx="4779371" cy="86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23122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07185" y="2788285"/>
            <a:ext cx="4208145" cy="210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