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9070" y="3435350"/>
            <a:ext cx="6753225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13360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74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90838" y="2563567"/>
            <a:ext cx="352264" cy="29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15069" y="3135799"/>
            <a:ext cx="1323371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06210" y="4318410"/>
            <a:ext cx="209454" cy="238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60557" y="4318410"/>
            <a:ext cx="218975" cy="238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6885"/>
            <a:ext cx="11520000" cy="2378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07206" y="2727870"/>
            <a:ext cx="314181" cy="296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99834" y="2727870"/>
            <a:ext cx="314181" cy="296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57505"/>
            <a:ext cx="11520000" cy="232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067334" y="5134310"/>
            <a:ext cx="295140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390706" y="5134310"/>
            <a:ext cx="304661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402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47896" y="2706661"/>
            <a:ext cx="5474381" cy="87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813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29912" y="3970451"/>
            <a:ext cx="5112595" cy="85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