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3" r:id="rId7"/>
    <p:sldId id="271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7.pn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7010" y="2277110"/>
            <a:ext cx="9296400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32175" y="3717290"/>
            <a:ext cx="5381625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2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88297" y="3100755"/>
            <a:ext cx="276099" cy="21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82975" y="3100755"/>
            <a:ext cx="276099" cy="21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01487" y="3081656"/>
            <a:ext cx="323702" cy="296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29454" y="3081656"/>
            <a:ext cx="323702" cy="296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04958" y="3100755"/>
            <a:ext cx="276099" cy="21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51966" y="3100755"/>
            <a:ext cx="276098" cy="21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73100"/>
            <a:ext cx="11520000" cy="232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3120991" y="4659170"/>
            <a:ext cx="371305" cy="238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9271338" y="4659170"/>
            <a:ext cx="361785" cy="238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3197157" y="5230786"/>
            <a:ext cx="218975" cy="238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9252297" y="5230786"/>
            <a:ext cx="380827" cy="238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96930"/>
            <a:ext cx="11520000" cy="2579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071235" y="2372360"/>
            <a:ext cx="236220" cy="102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 rot="19620000">
            <a:off x="1838129" y="2183352"/>
            <a:ext cx="212725" cy="64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57105" y="2098675"/>
            <a:ext cx="182245" cy="1133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196930"/>
            <a:ext cx="11520000" cy="405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2040068" y="1940696"/>
            <a:ext cx="1942214" cy="305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4553522" y="3523582"/>
            <a:ext cx="1304330" cy="629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6648068" y="3199377"/>
            <a:ext cx="999669" cy="1249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4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54860" y="2436495"/>
            <a:ext cx="3453765" cy="44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OTFjOGVkMGEyNDYwZDliYzNjNDQ1ZWY1MTczMzFmNDc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8</cp:revision>
  <dcterms:created xsi:type="dcterms:W3CDTF">2023-11-22T06:51:00Z</dcterms:created>
  <dcterms:modified xsi:type="dcterms:W3CDTF">2023-11-26T02:04:20Z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