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52295" y="3463925"/>
            <a:ext cx="8486775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00220" y="2277110"/>
            <a:ext cx="359092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47020"/>
            <a:ext cx="11520000" cy="4797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36295" y="2430780"/>
            <a:ext cx="2607945" cy="1226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11040" y="2430780"/>
            <a:ext cx="1894840" cy="1216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47710" y="2421255"/>
            <a:ext cx="2208530" cy="1236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36295" y="4223385"/>
            <a:ext cx="2237105" cy="1272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511040" y="4223385"/>
            <a:ext cx="2218055" cy="1254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347710" y="4251960"/>
            <a:ext cx="2703830" cy="1483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96930"/>
            <a:ext cx="11520000" cy="3246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0605" y="2177415"/>
            <a:ext cx="1523365" cy="2265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72722" y="1855711"/>
            <a:ext cx="790214" cy="238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13813" y="1855711"/>
            <a:ext cx="799735" cy="238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550920" y="2249805"/>
            <a:ext cx="1523365" cy="1464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3"/>
            </p:custDataLst>
          </p:nvPr>
        </p:nvSpPr>
        <p:spPr bwMode="white">
          <a:xfrm>
            <a:off x="6503670" y="2177415"/>
            <a:ext cx="1523365" cy="239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>
            <p:custDataLst>
              <p:tags r:id="rId4"/>
            </p:custDataLst>
          </p:nvPr>
        </p:nvSpPr>
        <p:spPr bwMode="white">
          <a:xfrm>
            <a:off x="9527540" y="2465705"/>
            <a:ext cx="1523365" cy="1464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2" grpId="0" bldLvl="0" animBg="1"/>
      <p:bldP spid="39" grpId="0" bldLvl="0" animBg="1"/>
      <p:bldP spid="4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2285"/>
            <a:ext cx="11520000" cy="1884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68859" y="1455326"/>
            <a:ext cx="2913322" cy="755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2996520"/>
            <a:ext cx="11520000" cy="2550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63525" y="4869180"/>
            <a:ext cx="3718560" cy="788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700530" y="3500755"/>
            <a:ext cx="5539105" cy="1369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412830"/>
            <a:ext cx="11520000" cy="316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83920" y="2453005"/>
            <a:ext cx="2047240" cy="1924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48170" y="2481580"/>
            <a:ext cx="2940050" cy="2391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19" r="69584" b="-550"/>
          <a:stretch>
            <a:fillRect/>
          </a:stretch>
        </p:blipFill>
        <p:spPr>
          <a:xfrm>
            <a:off x="478790" y="476885"/>
            <a:ext cx="3503930" cy="720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ZTFmYjk4ZDEyZjJkZTY3MGU0N2MxZTMxYzQzM2Q5ZW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