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3445" y="3526155"/>
            <a:ext cx="5324475" cy="66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00220" y="2277110"/>
            <a:ext cx="35909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294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210144" y="2818932"/>
            <a:ext cx="514115" cy="23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71796" y="2828478"/>
            <a:ext cx="257057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09565" y="2685415"/>
            <a:ext cx="514350" cy="372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18276" y="2895305"/>
            <a:ext cx="218975" cy="162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89515" y="2847572"/>
            <a:ext cx="218975" cy="17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36920" y="2818932"/>
            <a:ext cx="209454" cy="238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70077" y="2904852"/>
            <a:ext cx="247537" cy="3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693400" y="2724150"/>
            <a:ext cx="190500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34177" y="3601764"/>
            <a:ext cx="247537" cy="3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91102" y="3515844"/>
            <a:ext cx="380826" cy="22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895631" y="3515844"/>
            <a:ext cx="257057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400226" y="3515844"/>
            <a:ext cx="380826" cy="22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761020" y="3515844"/>
            <a:ext cx="361785" cy="22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932061" y="3515844"/>
            <a:ext cx="238016" cy="22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817482" y="3515844"/>
            <a:ext cx="380826" cy="229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245"/>
            <a:ext cx="11520000" cy="350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6295" y="1604645"/>
            <a:ext cx="2911475" cy="2023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49115" y="1604645"/>
            <a:ext cx="3170555" cy="164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76260" y="1604645"/>
            <a:ext cx="2218055" cy="161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"/>
          <a:stretch>
            <a:fillRect/>
          </a:stretch>
        </p:blipFill>
        <p:spPr>
          <a:xfrm>
            <a:off x="929640" y="3716655"/>
            <a:ext cx="10875055" cy="276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891540" y="4422140"/>
            <a:ext cx="2085340" cy="2059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4423410" y="4422140"/>
            <a:ext cx="2532380" cy="161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8260715" y="4422140"/>
            <a:ext cx="2816860" cy="2192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340440"/>
            <a:ext cx="11520000" cy="24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9912" y="2207241"/>
            <a:ext cx="4350942" cy="885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7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54677" y="3915868"/>
            <a:ext cx="3713057" cy="876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