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4" r:id="rId6"/>
    <p:sldId id="263" r:id="rId7"/>
    <p:sldId id="261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7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5.xml"/><Relationship Id="rId3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00145" y="3607435"/>
            <a:ext cx="4791075" cy="790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300220" y="2277110"/>
            <a:ext cx="3590925" cy="847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75265"/>
            <a:ext cx="11520000" cy="4904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863933" y="3327346"/>
            <a:ext cx="3237024" cy="314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052694" y="3327346"/>
            <a:ext cx="3237024" cy="314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292033" y="3898713"/>
            <a:ext cx="2941884" cy="295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863933" y="4460556"/>
            <a:ext cx="3237024" cy="304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595371" y="4460556"/>
            <a:ext cx="2846676" cy="304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939768" y="5050968"/>
            <a:ext cx="533157" cy="238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31755"/>
            <a:ext cx="11520000" cy="2875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54677" y="1726855"/>
            <a:ext cx="3703537" cy="866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2996520"/>
            <a:ext cx="11520000" cy="3414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2029912" y="4551329"/>
            <a:ext cx="3551206" cy="868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96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178776" y="3612342"/>
            <a:ext cx="4189090" cy="867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929256" y="3612342"/>
            <a:ext cx="3703537" cy="867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ZTFmYjk4ZDEyZjJkZTY3MGU0N2MxZTMxYzQzM2Q5ZW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2023-11-22T06:51:00Z</dcterms:created>
  <dcterms:modified xsi:type="dcterms:W3CDTF">2023-11-24T01:11:47Z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